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49"/>
  </p:notesMasterIdLst>
  <p:sldIdLst>
    <p:sldId id="256" r:id="rId3"/>
    <p:sldId id="258" r:id="rId4"/>
    <p:sldId id="262" r:id="rId5"/>
    <p:sldId id="259" r:id="rId6"/>
    <p:sldId id="297" r:id="rId7"/>
    <p:sldId id="261" r:id="rId8"/>
    <p:sldId id="302" r:id="rId9"/>
    <p:sldId id="298" r:id="rId10"/>
    <p:sldId id="299" r:id="rId11"/>
    <p:sldId id="300" r:id="rId12"/>
    <p:sldId id="301" r:id="rId13"/>
    <p:sldId id="260"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x="9144000" cy="5143500" type="screen16x9"/>
  <p:notesSz cx="6858000" cy="9144000"/>
  <p:embeddedFontLst>
    <p:embeddedFont>
      <p:font typeface="Advent Pro Light" panose="020B0604020202020204" charset="0"/>
      <p:regular r:id="rId50"/>
      <p:bold r:id="rId51"/>
    </p:embeddedFont>
    <p:embeddedFont>
      <p:font typeface="Amatic SC" panose="00000500000000000000" pitchFamily="2" charset="-79"/>
      <p:regular r:id="rId52"/>
      <p:bold r:id="rId53"/>
    </p:embeddedFont>
    <p:embeddedFont>
      <p:font typeface="Anton" panose="020B0604020202020204" charset="0"/>
      <p:regular r:id="rId54"/>
    </p:embeddedFont>
    <p:embeddedFont>
      <p:font typeface="Calibri" panose="020F0502020204030204" pitchFamily="34" charset="0"/>
      <p:regular r:id="rId55"/>
      <p:bold r:id="rId56"/>
      <p:italic r:id="rId57"/>
      <p:boldItalic r:id="rId58"/>
    </p:embeddedFont>
    <p:embeddedFont>
      <p:font typeface="Fira Sans Condensed" panose="020B0604020202020204" charset="0"/>
      <p:regular r:id="rId59"/>
      <p:bold r:id="rId60"/>
      <p:italic r:id="rId61"/>
      <p:boldItalic r:id="rId62"/>
    </p:embeddedFont>
    <p:embeddedFont>
      <p:font typeface="Fira Sans Condensed Light" panose="020B0604020202020204" charset="0"/>
      <p:regular r:id="rId63"/>
      <p:bold r:id="rId64"/>
      <p:italic r:id="rId65"/>
      <p:boldItalic r:id="rId66"/>
    </p:embeddedFont>
    <p:embeddedFont>
      <p:font typeface="Josefin Slab" panose="020B0604020202020204" charset="0"/>
      <p:regular r:id="rId67"/>
      <p:bold r:id="rId68"/>
      <p:italic r:id="rId69"/>
      <p:boldItalic r:id="rId70"/>
    </p:embeddedFont>
    <p:embeddedFont>
      <p:font typeface="Proxima Nova" panose="020B0604020202020204" charset="0"/>
      <p:regular r:id="rId71"/>
      <p:bold r:id="rId72"/>
      <p:italic r:id="rId73"/>
      <p:boldItalic r:id="rId74"/>
    </p:embeddedFont>
    <p:embeddedFont>
      <p:font typeface="Proxima Nova Semibold" panose="020B0604020202020204" charset="0"/>
      <p:regular r:id="rId75"/>
      <p:bold r:id="rId76"/>
      <p:boldItalic r:id="rId77"/>
    </p:embeddedFont>
    <p:embeddedFont>
      <p:font typeface="Rajdhani" panose="020B0604020202020204" charset="0"/>
      <p:regular r:id="rId78"/>
      <p:bold r:id="rId79"/>
    </p:embeddedFont>
    <p:embeddedFont>
      <p:font typeface="Roboto Medium" panose="02000000000000000000" pitchFamily="2"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6543DB4-0492-4102-A9E8-42A820E077DA}">
  <a:tblStyle styleId="{66543DB4-0492-4102-A9E8-42A820E077D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03" d="100"/>
          <a:sy n="203" d="100"/>
        </p:scale>
        <p:origin x="594" y="1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68" Type="http://schemas.openxmlformats.org/officeDocument/2006/relationships/font" Target="fonts/font19.fntdata"/><Relationship Id="rId76" Type="http://schemas.openxmlformats.org/officeDocument/2006/relationships/font" Target="fonts/font27.fntdata"/><Relationship Id="rId84"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22.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font" Target="fonts/font25.fntdata"/><Relationship Id="rId79" Type="http://schemas.openxmlformats.org/officeDocument/2006/relationships/font" Target="fonts/font30.fntdata"/><Relationship Id="rId87"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2.fntdata"/><Relationship Id="rId82" Type="http://schemas.openxmlformats.org/officeDocument/2006/relationships/font" Target="fonts/font33.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font" Target="fonts/font28.fntdata"/><Relationship Id="rId8" Type="http://schemas.openxmlformats.org/officeDocument/2006/relationships/slide" Target="slides/slide6.xml"/><Relationship Id="rId51" Type="http://schemas.openxmlformats.org/officeDocument/2006/relationships/font" Target="fonts/font2.fntdata"/><Relationship Id="rId72" Type="http://schemas.openxmlformats.org/officeDocument/2006/relationships/font" Target="fonts/font23.fntdata"/><Relationship Id="rId80" Type="http://schemas.openxmlformats.org/officeDocument/2006/relationships/font" Target="fonts/font31.fntdata"/><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font" Target="fonts/font26.fntdata"/><Relationship Id="rId83" Type="http://schemas.openxmlformats.org/officeDocument/2006/relationships/font" Target="fonts/font34.fntdata"/><Relationship Id="rId88"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openxmlformats.org/officeDocument/2006/relationships/font" Target="fonts/font29.fntdata"/><Relationship Id="rId81" Type="http://schemas.openxmlformats.org/officeDocument/2006/relationships/font" Target="fonts/font32.fntdata"/><Relationship Id="rId86"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dley Reardon" userId="a17d7f7e761d2a81" providerId="LiveId" clId="{54B8B149-01FC-4AEE-B6A3-8DDB4759FC64}"/>
    <pc:docChg chg="undo custSel addSld delSld modSld sldOrd">
      <pc:chgData name="Bradley Reardon" userId="a17d7f7e761d2a81" providerId="LiveId" clId="{54B8B149-01FC-4AEE-B6A3-8DDB4759FC64}" dt="2021-04-30T00:16:45.954" v="1970" actId="20577"/>
      <pc:docMkLst>
        <pc:docMk/>
      </pc:docMkLst>
      <pc:sldChg chg="delSp modSp mod">
        <pc:chgData name="Bradley Reardon" userId="a17d7f7e761d2a81" providerId="LiveId" clId="{54B8B149-01FC-4AEE-B6A3-8DDB4759FC64}" dt="2021-04-29T23:03:45.368" v="309" actId="1076"/>
        <pc:sldMkLst>
          <pc:docMk/>
          <pc:sldMk cId="0" sldId="256"/>
        </pc:sldMkLst>
        <pc:spChg chg="mod">
          <ac:chgData name="Bradley Reardon" userId="a17d7f7e761d2a81" providerId="LiveId" clId="{54B8B149-01FC-4AEE-B6A3-8DDB4759FC64}" dt="2021-04-29T23:03:37.022" v="308" actId="1076"/>
          <ac:spMkLst>
            <pc:docMk/>
            <pc:sldMk cId="0" sldId="256"/>
            <ac:spMk id="102" creationId="{00000000-0000-0000-0000-000000000000}"/>
          </ac:spMkLst>
        </pc:spChg>
        <pc:spChg chg="mod">
          <ac:chgData name="Bradley Reardon" userId="a17d7f7e761d2a81" providerId="LiveId" clId="{54B8B149-01FC-4AEE-B6A3-8DDB4759FC64}" dt="2021-04-29T23:03:45.368" v="309" actId="1076"/>
          <ac:spMkLst>
            <pc:docMk/>
            <pc:sldMk cId="0" sldId="256"/>
            <ac:spMk id="103" creationId="{00000000-0000-0000-0000-000000000000}"/>
          </ac:spMkLst>
        </pc:spChg>
        <pc:picChg chg="del mod">
          <ac:chgData name="Bradley Reardon" userId="a17d7f7e761d2a81" providerId="LiveId" clId="{54B8B149-01FC-4AEE-B6A3-8DDB4759FC64}" dt="2021-04-29T22:47:17.207" v="94" actId="478"/>
          <ac:picMkLst>
            <pc:docMk/>
            <pc:sldMk cId="0" sldId="256"/>
            <ac:picMk id="104" creationId="{00000000-0000-0000-0000-000000000000}"/>
          </ac:picMkLst>
        </pc:picChg>
      </pc:sldChg>
      <pc:sldChg chg="del">
        <pc:chgData name="Bradley Reardon" userId="a17d7f7e761d2a81" providerId="LiveId" clId="{54B8B149-01FC-4AEE-B6A3-8DDB4759FC64}" dt="2021-04-29T23:03:13.934" v="289" actId="47"/>
        <pc:sldMkLst>
          <pc:docMk/>
          <pc:sldMk cId="0" sldId="257"/>
        </pc:sldMkLst>
      </pc:sldChg>
      <pc:sldChg chg="addSp delSp modSp mod">
        <pc:chgData name="Bradley Reardon" userId="a17d7f7e761d2a81" providerId="LiveId" clId="{54B8B149-01FC-4AEE-B6A3-8DDB4759FC64}" dt="2021-04-29T23:07:42.437" v="415" actId="1076"/>
        <pc:sldMkLst>
          <pc:docMk/>
          <pc:sldMk cId="0" sldId="258"/>
        </pc:sldMkLst>
        <pc:spChg chg="add del mod">
          <ac:chgData name="Bradley Reardon" userId="a17d7f7e761d2a81" providerId="LiveId" clId="{54B8B149-01FC-4AEE-B6A3-8DDB4759FC64}" dt="2021-04-29T22:50:57.081" v="122" actId="478"/>
          <ac:spMkLst>
            <pc:docMk/>
            <pc:sldMk cId="0" sldId="258"/>
            <ac:spMk id="4" creationId="{C5C07768-7E2D-408B-A14D-AABB424307E5}"/>
          </ac:spMkLst>
        </pc:spChg>
        <pc:spChg chg="add del mod">
          <ac:chgData name="Bradley Reardon" userId="a17d7f7e761d2a81" providerId="LiveId" clId="{54B8B149-01FC-4AEE-B6A3-8DDB4759FC64}" dt="2021-04-29T22:52:37.205" v="165" actId="478"/>
          <ac:spMkLst>
            <pc:docMk/>
            <pc:sldMk cId="0" sldId="258"/>
            <ac:spMk id="7" creationId="{70C08A65-404B-4CC6-AA44-900A70D15162}"/>
          </ac:spMkLst>
        </pc:spChg>
        <pc:spChg chg="add del mod">
          <ac:chgData name="Bradley Reardon" userId="a17d7f7e761d2a81" providerId="LiveId" clId="{54B8B149-01FC-4AEE-B6A3-8DDB4759FC64}" dt="2021-04-29T22:52:38.173" v="166" actId="478"/>
          <ac:spMkLst>
            <pc:docMk/>
            <pc:sldMk cId="0" sldId="258"/>
            <ac:spMk id="9" creationId="{8106B55D-2A0E-4A24-BA24-B59B59C9DE80}"/>
          </ac:spMkLst>
        </pc:spChg>
        <pc:spChg chg="add del mod">
          <ac:chgData name="Bradley Reardon" userId="a17d7f7e761d2a81" providerId="LiveId" clId="{54B8B149-01FC-4AEE-B6A3-8DDB4759FC64}" dt="2021-04-29T22:52:39.912" v="167" actId="478"/>
          <ac:spMkLst>
            <pc:docMk/>
            <pc:sldMk cId="0" sldId="258"/>
            <ac:spMk id="11" creationId="{C88CFF4A-E03A-48F4-ABAC-B2CA7F747C5D}"/>
          </ac:spMkLst>
        </pc:spChg>
        <pc:spChg chg="add del mod">
          <ac:chgData name="Bradley Reardon" userId="a17d7f7e761d2a81" providerId="LiveId" clId="{54B8B149-01FC-4AEE-B6A3-8DDB4759FC64}" dt="2021-04-29T22:52:50.180" v="172" actId="478"/>
          <ac:spMkLst>
            <pc:docMk/>
            <pc:sldMk cId="0" sldId="258"/>
            <ac:spMk id="13" creationId="{0453F7A7-38E9-4F36-864B-D6B045B47A23}"/>
          </ac:spMkLst>
        </pc:spChg>
        <pc:spChg chg="add del mod">
          <ac:chgData name="Bradley Reardon" userId="a17d7f7e761d2a81" providerId="LiveId" clId="{54B8B149-01FC-4AEE-B6A3-8DDB4759FC64}" dt="2021-04-29T22:52:49.295" v="171" actId="478"/>
          <ac:spMkLst>
            <pc:docMk/>
            <pc:sldMk cId="0" sldId="258"/>
            <ac:spMk id="15" creationId="{172391DA-7C04-45A7-BEE9-3FB03B9EBE10}"/>
          </ac:spMkLst>
        </pc:spChg>
        <pc:spChg chg="add del mod">
          <ac:chgData name="Bradley Reardon" userId="a17d7f7e761d2a81" providerId="LiveId" clId="{54B8B149-01FC-4AEE-B6A3-8DDB4759FC64}" dt="2021-04-29T22:52:47.034" v="169" actId="478"/>
          <ac:spMkLst>
            <pc:docMk/>
            <pc:sldMk cId="0" sldId="258"/>
            <ac:spMk id="17" creationId="{05F27B85-F7A1-4AB7-9C81-9A3EF75341E1}"/>
          </ac:spMkLst>
        </pc:spChg>
        <pc:spChg chg="add del mod">
          <ac:chgData name="Bradley Reardon" userId="a17d7f7e761d2a81" providerId="LiveId" clId="{54B8B149-01FC-4AEE-B6A3-8DDB4759FC64}" dt="2021-04-29T22:52:47.688" v="170" actId="478"/>
          <ac:spMkLst>
            <pc:docMk/>
            <pc:sldMk cId="0" sldId="258"/>
            <ac:spMk id="19" creationId="{BDE46628-9C4B-4F63-958F-A768BB742CC4}"/>
          </ac:spMkLst>
        </pc:spChg>
        <pc:spChg chg="add del mod">
          <ac:chgData name="Bradley Reardon" userId="a17d7f7e761d2a81" providerId="LiveId" clId="{54B8B149-01FC-4AEE-B6A3-8DDB4759FC64}" dt="2021-04-29T22:52:50.854" v="173" actId="478"/>
          <ac:spMkLst>
            <pc:docMk/>
            <pc:sldMk cId="0" sldId="258"/>
            <ac:spMk id="21" creationId="{E5FF5A1A-7ECE-42F8-92E6-95F8F7157022}"/>
          </ac:spMkLst>
        </pc:spChg>
        <pc:spChg chg="add del mod">
          <ac:chgData name="Bradley Reardon" userId="a17d7f7e761d2a81" providerId="LiveId" clId="{54B8B149-01FC-4AEE-B6A3-8DDB4759FC64}" dt="2021-04-29T22:53:00.478" v="177"/>
          <ac:spMkLst>
            <pc:docMk/>
            <pc:sldMk cId="0" sldId="258"/>
            <ac:spMk id="38" creationId="{8D71A53D-121F-4EA1-AAC6-20C83B426E3B}"/>
          </ac:spMkLst>
        </pc:spChg>
        <pc:spChg chg="add del mod">
          <ac:chgData name="Bradley Reardon" userId="a17d7f7e761d2a81" providerId="LiveId" clId="{54B8B149-01FC-4AEE-B6A3-8DDB4759FC64}" dt="2021-04-29T22:53:00.478" v="177"/>
          <ac:spMkLst>
            <pc:docMk/>
            <pc:sldMk cId="0" sldId="258"/>
            <ac:spMk id="39" creationId="{33C46E0B-AA83-49FA-86B9-86641869A3DE}"/>
          </ac:spMkLst>
        </pc:spChg>
        <pc:spChg chg="add del mod">
          <ac:chgData name="Bradley Reardon" userId="a17d7f7e761d2a81" providerId="LiveId" clId="{54B8B149-01FC-4AEE-B6A3-8DDB4759FC64}" dt="2021-04-29T22:53:00.191" v="176"/>
          <ac:spMkLst>
            <pc:docMk/>
            <pc:sldMk cId="0" sldId="258"/>
            <ac:spMk id="41" creationId="{56075D80-E2C9-40F4-954A-51EB614E133D}"/>
          </ac:spMkLst>
        </pc:spChg>
        <pc:spChg chg="add del mod">
          <ac:chgData name="Bradley Reardon" userId="a17d7f7e761d2a81" providerId="LiveId" clId="{54B8B149-01FC-4AEE-B6A3-8DDB4759FC64}" dt="2021-04-29T22:53:00.191" v="176"/>
          <ac:spMkLst>
            <pc:docMk/>
            <pc:sldMk cId="0" sldId="258"/>
            <ac:spMk id="42" creationId="{36919488-00D9-4B27-AF94-A1C5DACBE497}"/>
          </ac:spMkLst>
        </pc:spChg>
        <pc:spChg chg="add del mod">
          <ac:chgData name="Bradley Reardon" userId="a17d7f7e761d2a81" providerId="LiveId" clId="{54B8B149-01FC-4AEE-B6A3-8DDB4759FC64}" dt="2021-04-29T22:53:03.735" v="179"/>
          <ac:spMkLst>
            <pc:docMk/>
            <pc:sldMk cId="0" sldId="258"/>
            <ac:spMk id="44" creationId="{8A3CF116-185C-4A6D-9DA4-1CCA7D2C25B4}"/>
          </ac:spMkLst>
        </pc:spChg>
        <pc:spChg chg="add del mod">
          <ac:chgData name="Bradley Reardon" userId="a17d7f7e761d2a81" providerId="LiveId" clId="{54B8B149-01FC-4AEE-B6A3-8DDB4759FC64}" dt="2021-04-29T22:53:03.735" v="179"/>
          <ac:spMkLst>
            <pc:docMk/>
            <pc:sldMk cId="0" sldId="258"/>
            <ac:spMk id="45" creationId="{FA68046C-456B-478E-9AEB-C2168E286711}"/>
          </ac:spMkLst>
        </pc:spChg>
        <pc:spChg chg="add mod">
          <ac:chgData name="Bradley Reardon" userId="a17d7f7e761d2a81" providerId="LiveId" clId="{54B8B149-01FC-4AEE-B6A3-8DDB4759FC64}" dt="2021-04-29T23:02:57.512" v="287" actId="1076"/>
          <ac:spMkLst>
            <pc:docMk/>
            <pc:sldMk cId="0" sldId="258"/>
            <ac:spMk id="47" creationId="{4222D831-AC3F-420D-A7B4-49850A93345E}"/>
          </ac:spMkLst>
        </pc:spChg>
        <pc:spChg chg="add mod">
          <ac:chgData name="Bradley Reardon" userId="a17d7f7e761d2a81" providerId="LiveId" clId="{54B8B149-01FC-4AEE-B6A3-8DDB4759FC64}" dt="2021-04-29T23:02:57.512" v="287" actId="1076"/>
          <ac:spMkLst>
            <pc:docMk/>
            <pc:sldMk cId="0" sldId="258"/>
            <ac:spMk id="48" creationId="{D75B5F53-C214-4DCE-A38C-F41646990633}"/>
          </ac:spMkLst>
        </pc:spChg>
        <pc:spChg chg="add mod">
          <ac:chgData name="Bradley Reardon" userId="a17d7f7e761d2a81" providerId="LiveId" clId="{54B8B149-01FC-4AEE-B6A3-8DDB4759FC64}" dt="2021-04-29T23:02:57.512" v="287" actId="1076"/>
          <ac:spMkLst>
            <pc:docMk/>
            <pc:sldMk cId="0" sldId="258"/>
            <ac:spMk id="50" creationId="{34A07E49-567B-4585-86C1-2419DDAD4494}"/>
          </ac:spMkLst>
        </pc:spChg>
        <pc:spChg chg="add mod">
          <ac:chgData name="Bradley Reardon" userId="a17d7f7e761d2a81" providerId="LiveId" clId="{54B8B149-01FC-4AEE-B6A3-8DDB4759FC64}" dt="2021-04-29T23:02:57.512" v="287" actId="1076"/>
          <ac:spMkLst>
            <pc:docMk/>
            <pc:sldMk cId="0" sldId="258"/>
            <ac:spMk id="51" creationId="{BEE605BC-2AA8-40CB-BF1C-4FF6EC1C7DB3}"/>
          </ac:spMkLst>
        </pc:spChg>
        <pc:spChg chg="add mod">
          <ac:chgData name="Bradley Reardon" userId="a17d7f7e761d2a81" providerId="LiveId" clId="{54B8B149-01FC-4AEE-B6A3-8DDB4759FC64}" dt="2021-04-29T23:02:57.512" v="287" actId="1076"/>
          <ac:spMkLst>
            <pc:docMk/>
            <pc:sldMk cId="0" sldId="258"/>
            <ac:spMk id="53" creationId="{B6D14F65-6C8B-4CF2-98C7-693078672683}"/>
          </ac:spMkLst>
        </pc:spChg>
        <pc:spChg chg="add mod">
          <ac:chgData name="Bradley Reardon" userId="a17d7f7e761d2a81" providerId="LiveId" clId="{54B8B149-01FC-4AEE-B6A3-8DDB4759FC64}" dt="2021-04-29T23:02:57.512" v="287" actId="1076"/>
          <ac:spMkLst>
            <pc:docMk/>
            <pc:sldMk cId="0" sldId="258"/>
            <ac:spMk id="54" creationId="{E0513540-4212-48F0-A8D4-8558FD18C10C}"/>
          </ac:spMkLst>
        </pc:spChg>
        <pc:spChg chg="add mod">
          <ac:chgData name="Bradley Reardon" userId="a17d7f7e761d2a81" providerId="LiveId" clId="{54B8B149-01FC-4AEE-B6A3-8DDB4759FC64}" dt="2021-04-29T23:02:57.512" v="287" actId="1076"/>
          <ac:spMkLst>
            <pc:docMk/>
            <pc:sldMk cId="0" sldId="258"/>
            <ac:spMk id="56" creationId="{BF14B649-3B0D-4C77-A9E7-2B42C7A17179}"/>
          </ac:spMkLst>
        </pc:spChg>
        <pc:spChg chg="add mod">
          <ac:chgData name="Bradley Reardon" userId="a17d7f7e761d2a81" providerId="LiveId" clId="{54B8B149-01FC-4AEE-B6A3-8DDB4759FC64}" dt="2021-04-29T23:02:57.512" v="287" actId="1076"/>
          <ac:spMkLst>
            <pc:docMk/>
            <pc:sldMk cId="0" sldId="258"/>
            <ac:spMk id="57" creationId="{D6B69456-DD51-4234-9CC0-DBE4DC059AB7}"/>
          </ac:spMkLst>
        </pc:spChg>
        <pc:spChg chg="add mod">
          <ac:chgData name="Bradley Reardon" userId="a17d7f7e761d2a81" providerId="LiveId" clId="{54B8B149-01FC-4AEE-B6A3-8DDB4759FC64}" dt="2021-04-29T23:02:57.512" v="287" actId="1076"/>
          <ac:spMkLst>
            <pc:docMk/>
            <pc:sldMk cId="0" sldId="258"/>
            <ac:spMk id="59" creationId="{B5CDF6FE-4736-4C66-AB78-087B920E5851}"/>
          </ac:spMkLst>
        </pc:spChg>
        <pc:spChg chg="add mod">
          <ac:chgData name="Bradley Reardon" userId="a17d7f7e761d2a81" providerId="LiveId" clId="{54B8B149-01FC-4AEE-B6A3-8DDB4759FC64}" dt="2021-04-29T23:02:57.512" v="287" actId="1076"/>
          <ac:spMkLst>
            <pc:docMk/>
            <pc:sldMk cId="0" sldId="258"/>
            <ac:spMk id="60" creationId="{DA0CEB6C-28FB-46CD-A978-867C9251E34E}"/>
          </ac:spMkLst>
        </pc:spChg>
        <pc:spChg chg="mod">
          <ac:chgData name="Bradley Reardon" userId="a17d7f7e761d2a81" providerId="LiveId" clId="{54B8B149-01FC-4AEE-B6A3-8DDB4759FC64}" dt="2021-04-29T22:58:44.515" v="270"/>
          <ac:spMkLst>
            <pc:docMk/>
            <pc:sldMk cId="0" sldId="258"/>
            <ac:spMk id="66" creationId="{827F73DD-04BA-40FE-8444-99897F6C80EB}"/>
          </ac:spMkLst>
        </pc:spChg>
        <pc:spChg chg="mod">
          <ac:chgData name="Bradley Reardon" userId="a17d7f7e761d2a81" providerId="LiveId" clId="{54B8B149-01FC-4AEE-B6A3-8DDB4759FC64}" dt="2021-04-29T22:58:44.515" v="270"/>
          <ac:spMkLst>
            <pc:docMk/>
            <pc:sldMk cId="0" sldId="258"/>
            <ac:spMk id="69" creationId="{DDA19E2F-9F5A-4AB4-AF5C-81056E1BE3AD}"/>
          </ac:spMkLst>
        </pc:spChg>
        <pc:spChg chg="mod">
          <ac:chgData name="Bradley Reardon" userId="a17d7f7e761d2a81" providerId="LiveId" clId="{54B8B149-01FC-4AEE-B6A3-8DDB4759FC64}" dt="2021-04-29T22:58:44.515" v="270"/>
          <ac:spMkLst>
            <pc:docMk/>
            <pc:sldMk cId="0" sldId="258"/>
            <ac:spMk id="70" creationId="{6A600F9B-C544-45A9-9F95-7E43DE67F2AE}"/>
          </ac:spMkLst>
        </pc:spChg>
        <pc:spChg chg="mod">
          <ac:chgData name="Bradley Reardon" userId="a17d7f7e761d2a81" providerId="LiveId" clId="{54B8B149-01FC-4AEE-B6A3-8DDB4759FC64}" dt="2021-04-29T22:58:44.515" v="270"/>
          <ac:spMkLst>
            <pc:docMk/>
            <pc:sldMk cId="0" sldId="258"/>
            <ac:spMk id="71" creationId="{98B45750-1B3B-4C43-87FC-3A185826DE46}"/>
          </ac:spMkLst>
        </pc:spChg>
        <pc:spChg chg="mod">
          <ac:chgData name="Bradley Reardon" userId="a17d7f7e761d2a81" providerId="LiveId" clId="{54B8B149-01FC-4AEE-B6A3-8DDB4759FC64}" dt="2021-04-29T22:58:44.515" v="270"/>
          <ac:spMkLst>
            <pc:docMk/>
            <pc:sldMk cId="0" sldId="258"/>
            <ac:spMk id="72" creationId="{31DBFB14-77E1-462A-8CD5-1FE8416F59F6}"/>
          </ac:spMkLst>
        </pc:spChg>
        <pc:spChg chg="mod">
          <ac:chgData name="Bradley Reardon" userId="a17d7f7e761d2a81" providerId="LiveId" clId="{54B8B149-01FC-4AEE-B6A3-8DDB4759FC64}" dt="2021-04-29T22:58:44.515" v="270"/>
          <ac:spMkLst>
            <pc:docMk/>
            <pc:sldMk cId="0" sldId="258"/>
            <ac:spMk id="73" creationId="{2C2C39E6-C79D-49B3-8631-252B76A3D18B}"/>
          </ac:spMkLst>
        </pc:spChg>
        <pc:spChg chg="mod">
          <ac:chgData name="Bradley Reardon" userId="a17d7f7e761d2a81" providerId="LiveId" clId="{54B8B149-01FC-4AEE-B6A3-8DDB4759FC64}" dt="2021-04-29T22:58:44.515" v="270"/>
          <ac:spMkLst>
            <pc:docMk/>
            <pc:sldMk cId="0" sldId="258"/>
            <ac:spMk id="74" creationId="{3B1DB728-517E-4E85-B4D9-9DD3E44216BC}"/>
          </ac:spMkLst>
        </pc:spChg>
        <pc:spChg chg="mod">
          <ac:chgData name="Bradley Reardon" userId="a17d7f7e761d2a81" providerId="LiveId" clId="{54B8B149-01FC-4AEE-B6A3-8DDB4759FC64}" dt="2021-04-29T22:58:44.515" v="270"/>
          <ac:spMkLst>
            <pc:docMk/>
            <pc:sldMk cId="0" sldId="258"/>
            <ac:spMk id="75" creationId="{10F76844-093A-490E-B399-8712161180D0}"/>
          </ac:spMkLst>
        </pc:spChg>
        <pc:spChg chg="mod">
          <ac:chgData name="Bradley Reardon" userId="a17d7f7e761d2a81" providerId="LiveId" clId="{54B8B149-01FC-4AEE-B6A3-8DDB4759FC64}" dt="2021-04-29T22:58:44.515" v="270"/>
          <ac:spMkLst>
            <pc:docMk/>
            <pc:sldMk cId="0" sldId="258"/>
            <ac:spMk id="76" creationId="{785586AF-6B82-42AF-912F-B723A4058EE6}"/>
          </ac:spMkLst>
        </pc:spChg>
        <pc:spChg chg="mod">
          <ac:chgData name="Bradley Reardon" userId="a17d7f7e761d2a81" providerId="LiveId" clId="{54B8B149-01FC-4AEE-B6A3-8DDB4759FC64}" dt="2021-04-29T22:58:44.515" v="270"/>
          <ac:spMkLst>
            <pc:docMk/>
            <pc:sldMk cId="0" sldId="258"/>
            <ac:spMk id="77" creationId="{47C82479-FC90-4EB3-B4BD-9A14CC808033}"/>
          </ac:spMkLst>
        </pc:spChg>
        <pc:spChg chg="mod">
          <ac:chgData name="Bradley Reardon" userId="a17d7f7e761d2a81" providerId="LiveId" clId="{54B8B149-01FC-4AEE-B6A3-8DDB4759FC64}" dt="2021-04-29T22:58:44.515" v="270"/>
          <ac:spMkLst>
            <pc:docMk/>
            <pc:sldMk cId="0" sldId="258"/>
            <ac:spMk id="78" creationId="{48A4024F-9AD9-4ABC-B095-9F601C551EBD}"/>
          </ac:spMkLst>
        </pc:spChg>
        <pc:spChg chg="mod">
          <ac:chgData name="Bradley Reardon" userId="a17d7f7e761d2a81" providerId="LiveId" clId="{54B8B149-01FC-4AEE-B6A3-8DDB4759FC64}" dt="2021-04-29T22:58:44.515" v="270"/>
          <ac:spMkLst>
            <pc:docMk/>
            <pc:sldMk cId="0" sldId="258"/>
            <ac:spMk id="81" creationId="{742580C9-4CB9-400E-8B77-670DE0B4C472}"/>
          </ac:spMkLst>
        </pc:spChg>
        <pc:spChg chg="mod">
          <ac:chgData name="Bradley Reardon" userId="a17d7f7e761d2a81" providerId="LiveId" clId="{54B8B149-01FC-4AEE-B6A3-8DDB4759FC64}" dt="2021-04-29T22:58:44.515" v="270"/>
          <ac:spMkLst>
            <pc:docMk/>
            <pc:sldMk cId="0" sldId="258"/>
            <ac:spMk id="82" creationId="{E57976C4-E51B-4E5D-A46C-49E5BC860A09}"/>
          </ac:spMkLst>
        </pc:spChg>
        <pc:spChg chg="mod">
          <ac:chgData name="Bradley Reardon" userId="a17d7f7e761d2a81" providerId="LiveId" clId="{54B8B149-01FC-4AEE-B6A3-8DDB4759FC64}" dt="2021-04-29T22:58:44.515" v="270"/>
          <ac:spMkLst>
            <pc:docMk/>
            <pc:sldMk cId="0" sldId="258"/>
            <ac:spMk id="83" creationId="{9015FD62-A384-42E2-8C1F-1E952237DE93}"/>
          </ac:spMkLst>
        </pc:spChg>
        <pc:spChg chg="mod">
          <ac:chgData name="Bradley Reardon" userId="a17d7f7e761d2a81" providerId="LiveId" clId="{54B8B149-01FC-4AEE-B6A3-8DDB4759FC64}" dt="2021-04-29T22:58:44.515" v="270"/>
          <ac:spMkLst>
            <pc:docMk/>
            <pc:sldMk cId="0" sldId="258"/>
            <ac:spMk id="84" creationId="{989B4AD5-65FD-4506-95B6-EB6D831364B1}"/>
          </ac:spMkLst>
        </pc:spChg>
        <pc:spChg chg="mod">
          <ac:chgData name="Bradley Reardon" userId="a17d7f7e761d2a81" providerId="LiveId" clId="{54B8B149-01FC-4AEE-B6A3-8DDB4759FC64}" dt="2021-04-29T22:58:44.515" v="270"/>
          <ac:spMkLst>
            <pc:docMk/>
            <pc:sldMk cId="0" sldId="258"/>
            <ac:spMk id="85" creationId="{46B4BE55-D0C7-4131-AADA-E7E57333D71F}"/>
          </ac:spMkLst>
        </pc:spChg>
        <pc:spChg chg="mod">
          <ac:chgData name="Bradley Reardon" userId="a17d7f7e761d2a81" providerId="LiveId" clId="{54B8B149-01FC-4AEE-B6A3-8DDB4759FC64}" dt="2021-04-29T22:58:44.515" v="270"/>
          <ac:spMkLst>
            <pc:docMk/>
            <pc:sldMk cId="0" sldId="258"/>
            <ac:spMk id="86" creationId="{A9121B74-7B0D-44CC-B2F9-86A4AEBCC7F1}"/>
          </ac:spMkLst>
        </pc:spChg>
        <pc:spChg chg="mod">
          <ac:chgData name="Bradley Reardon" userId="a17d7f7e761d2a81" providerId="LiveId" clId="{54B8B149-01FC-4AEE-B6A3-8DDB4759FC64}" dt="2021-04-29T22:58:44.515" v="270"/>
          <ac:spMkLst>
            <pc:docMk/>
            <pc:sldMk cId="0" sldId="258"/>
            <ac:spMk id="87" creationId="{818BEA52-4182-4284-8A62-830752776B6C}"/>
          </ac:spMkLst>
        </pc:spChg>
        <pc:spChg chg="mod">
          <ac:chgData name="Bradley Reardon" userId="a17d7f7e761d2a81" providerId="LiveId" clId="{54B8B149-01FC-4AEE-B6A3-8DDB4759FC64}" dt="2021-04-29T22:58:44.515" v="270"/>
          <ac:spMkLst>
            <pc:docMk/>
            <pc:sldMk cId="0" sldId="258"/>
            <ac:spMk id="88" creationId="{342E8986-9DEC-44C7-BDC6-C6A11236F405}"/>
          </ac:spMkLst>
        </pc:spChg>
        <pc:spChg chg="mod">
          <ac:chgData name="Bradley Reardon" userId="a17d7f7e761d2a81" providerId="LiveId" clId="{54B8B149-01FC-4AEE-B6A3-8DDB4759FC64}" dt="2021-04-29T22:58:44.515" v="270"/>
          <ac:spMkLst>
            <pc:docMk/>
            <pc:sldMk cId="0" sldId="258"/>
            <ac:spMk id="89" creationId="{85939AE7-BCFE-4232-8064-0B558466F69A}"/>
          </ac:spMkLst>
        </pc:spChg>
        <pc:spChg chg="mod">
          <ac:chgData name="Bradley Reardon" userId="a17d7f7e761d2a81" providerId="LiveId" clId="{54B8B149-01FC-4AEE-B6A3-8DDB4759FC64}" dt="2021-04-29T22:58:44.515" v="270"/>
          <ac:spMkLst>
            <pc:docMk/>
            <pc:sldMk cId="0" sldId="258"/>
            <ac:spMk id="90" creationId="{B4444B02-9161-48AF-927C-AE298E563FAD}"/>
          </ac:spMkLst>
        </pc:spChg>
        <pc:spChg chg="mod">
          <ac:chgData name="Bradley Reardon" userId="a17d7f7e761d2a81" providerId="LiveId" clId="{54B8B149-01FC-4AEE-B6A3-8DDB4759FC64}" dt="2021-04-29T22:58:44.515" v="270"/>
          <ac:spMkLst>
            <pc:docMk/>
            <pc:sldMk cId="0" sldId="258"/>
            <ac:spMk id="91" creationId="{024533B4-0B5E-4121-B00C-66BEB69BC38E}"/>
          </ac:spMkLst>
        </pc:spChg>
        <pc:spChg chg="mod">
          <ac:chgData name="Bradley Reardon" userId="a17d7f7e761d2a81" providerId="LiveId" clId="{54B8B149-01FC-4AEE-B6A3-8DDB4759FC64}" dt="2021-04-29T22:58:44.515" v="270"/>
          <ac:spMkLst>
            <pc:docMk/>
            <pc:sldMk cId="0" sldId="258"/>
            <ac:spMk id="92" creationId="{DDA02F23-1F33-4EF8-94CE-4432E0485816}"/>
          </ac:spMkLst>
        </pc:spChg>
        <pc:spChg chg="mod">
          <ac:chgData name="Bradley Reardon" userId="a17d7f7e761d2a81" providerId="LiveId" clId="{54B8B149-01FC-4AEE-B6A3-8DDB4759FC64}" dt="2021-04-29T22:58:44.515" v="270"/>
          <ac:spMkLst>
            <pc:docMk/>
            <pc:sldMk cId="0" sldId="258"/>
            <ac:spMk id="93" creationId="{E426BB3B-4314-4992-BAA5-EA98CB243C71}"/>
          </ac:spMkLst>
        </pc:spChg>
        <pc:spChg chg="mod">
          <ac:chgData name="Bradley Reardon" userId="a17d7f7e761d2a81" providerId="LiveId" clId="{54B8B149-01FC-4AEE-B6A3-8DDB4759FC64}" dt="2021-04-29T22:58:44.515" v="270"/>
          <ac:spMkLst>
            <pc:docMk/>
            <pc:sldMk cId="0" sldId="258"/>
            <ac:spMk id="94" creationId="{5EDD401E-C9F1-4022-B125-2CCCE99C10B2}"/>
          </ac:spMkLst>
        </pc:spChg>
        <pc:spChg chg="mod">
          <ac:chgData name="Bradley Reardon" userId="a17d7f7e761d2a81" providerId="LiveId" clId="{54B8B149-01FC-4AEE-B6A3-8DDB4759FC64}" dt="2021-04-29T22:58:44.515" v="270"/>
          <ac:spMkLst>
            <pc:docMk/>
            <pc:sldMk cId="0" sldId="258"/>
            <ac:spMk id="95" creationId="{F4DADE42-85B8-4706-A5EF-D773AAF92445}"/>
          </ac:spMkLst>
        </pc:spChg>
        <pc:spChg chg="mod">
          <ac:chgData name="Bradley Reardon" userId="a17d7f7e761d2a81" providerId="LiveId" clId="{54B8B149-01FC-4AEE-B6A3-8DDB4759FC64}" dt="2021-04-29T22:59:39.432" v="282" actId="113"/>
          <ac:spMkLst>
            <pc:docMk/>
            <pc:sldMk cId="0" sldId="258"/>
            <ac:spMk id="97" creationId="{B780FDBF-0DA4-4C7B-B42A-2CEDAF4013CF}"/>
          </ac:spMkLst>
        </pc:spChg>
        <pc:spChg chg="mod">
          <ac:chgData name="Bradley Reardon" userId="a17d7f7e761d2a81" providerId="LiveId" clId="{54B8B149-01FC-4AEE-B6A3-8DDB4759FC64}" dt="2021-04-29T22:59:39.432" v="282" actId="113"/>
          <ac:spMkLst>
            <pc:docMk/>
            <pc:sldMk cId="0" sldId="258"/>
            <ac:spMk id="98" creationId="{67DA3C8F-4EEE-4F7B-8400-26FBA88A7A08}"/>
          </ac:spMkLst>
        </pc:spChg>
        <pc:spChg chg="mod">
          <ac:chgData name="Bradley Reardon" userId="a17d7f7e761d2a81" providerId="LiveId" clId="{54B8B149-01FC-4AEE-B6A3-8DDB4759FC64}" dt="2021-04-29T22:59:39.432" v="282" actId="113"/>
          <ac:spMkLst>
            <pc:docMk/>
            <pc:sldMk cId="0" sldId="258"/>
            <ac:spMk id="99" creationId="{3EB06FA7-DBFA-4F7D-8001-528119299112}"/>
          </ac:spMkLst>
        </pc:spChg>
        <pc:spChg chg="mod">
          <ac:chgData name="Bradley Reardon" userId="a17d7f7e761d2a81" providerId="LiveId" clId="{54B8B149-01FC-4AEE-B6A3-8DDB4759FC64}" dt="2021-04-29T22:59:39.432" v="282" actId="113"/>
          <ac:spMkLst>
            <pc:docMk/>
            <pc:sldMk cId="0" sldId="258"/>
            <ac:spMk id="100" creationId="{9F2ABE01-F61F-4785-B0E9-43F6DD45828E}"/>
          </ac:spMkLst>
        </pc:spChg>
        <pc:spChg chg="mod">
          <ac:chgData name="Bradley Reardon" userId="a17d7f7e761d2a81" providerId="LiveId" clId="{54B8B149-01FC-4AEE-B6A3-8DDB4759FC64}" dt="2021-04-29T22:59:39.432" v="282" actId="113"/>
          <ac:spMkLst>
            <pc:docMk/>
            <pc:sldMk cId="0" sldId="258"/>
            <ac:spMk id="101" creationId="{533D71DC-B8BF-460C-A43C-B12EA0522F96}"/>
          </ac:spMkLst>
        </pc:spChg>
        <pc:spChg chg="mod">
          <ac:chgData name="Bradley Reardon" userId="a17d7f7e761d2a81" providerId="LiveId" clId="{54B8B149-01FC-4AEE-B6A3-8DDB4759FC64}" dt="2021-04-29T22:59:39.432" v="282" actId="113"/>
          <ac:spMkLst>
            <pc:docMk/>
            <pc:sldMk cId="0" sldId="258"/>
            <ac:spMk id="102" creationId="{F7292982-FB7D-4466-8574-11B130F4BE20}"/>
          </ac:spMkLst>
        </pc:spChg>
        <pc:spChg chg="mod">
          <ac:chgData name="Bradley Reardon" userId="a17d7f7e761d2a81" providerId="LiveId" clId="{54B8B149-01FC-4AEE-B6A3-8DDB4759FC64}" dt="2021-04-29T22:59:39.432" v="282" actId="113"/>
          <ac:spMkLst>
            <pc:docMk/>
            <pc:sldMk cId="0" sldId="258"/>
            <ac:spMk id="103" creationId="{0E9C09BE-F716-4FD4-99B1-EBD49FBC78D6}"/>
          </ac:spMkLst>
        </pc:spChg>
        <pc:spChg chg="mod">
          <ac:chgData name="Bradley Reardon" userId="a17d7f7e761d2a81" providerId="LiveId" clId="{54B8B149-01FC-4AEE-B6A3-8DDB4759FC64}" dt="2021-04-29T22:59:39.432" v="282" actId="113"/>
          <ac:spMkLst>
            <pc:docMk/>
            <pc:sldMk cId="0" sldId="258"/>
            <ac:spMk id="104" creationId="{3CBE8654-A04C-4D43-976D-AD55C79636AF}"/>
          </ac:spMkLst>
        </pc:spChg>
        <pc:spChg chg="mod">
          <ac:chgData name="Bradley Reardon" userId="a17d7f7e761d2a81" providerId="LiveId" clId="{54B8B149-01FC-4AEE-B6A3-8DDB4759FC64}" dt="2021-04-29T22:59:39.432" v="282" actId="113"/>
          <ac:spMkLst>
            <pc:docMk/>
            <pc:sldMk cId="0" sldId="258"/>
            <ac:spMk id="105" creationId="{C4F0367E-427C-4166-BFF0-EBBD6F6E1406}"/>
          </ac:spMkLst>
        </pc:spChg>
        <pc:spChg chg="mod">
          <ac:chgData name="Bradley Reardon" userId="a17d7f7e761d2a81" providerId="LiveId" clId="{54B8B149-01FC-4AEE-B6A3-8DDB4759FC64}" dt="2021-04-29T22:59:39.432" v="282" actId="113"/>
          <ac:spMkLst>
            <pc:docMk/>
            <pc:sldMk cId="0" sldId="258"/>
            <ac:spMk id="106" creationId="{76627AFB-FDB6-4334-B2BB-0F1FD78EF806}"/>
          </ac:spMkLst>
        </pc:spChg>
        <pc:spChg chg="mod">
          <ac:chgData name="Bradley Reardon" userId="a17d7f7e761d2a81" providerId="LiveId" clId="{54B8B149-01FC-4AEE-B6A3-8DDB4759FC64}" dt="2021-04-29T22:59:39.432" v="282" actId="113"/>
          <ac:spMkLst>
            <pc:docMk/>
            <pc:sldMk cId="0" sldId="258"/>
            <ac:spMk id="107" creationId="{06D574B0-2B60-4ED9-9BB9-12709FA036EE}"/>
          </ac:spMkLst>
        </pc:spChg>
        <pc:spChg chg="mod">
          <ac:chgData name="Bradley Reardon" userId="a17d7f7e761d2a81" providerId="LiveId" clId="{54B8B149-01FC-4AEE-B6A3-8DDB4759FC64}" dt="2021-04-29T22:59:39.432" v="282" actId="113"/>
          <ac:spMkLst>
            <pc:docMk/>
            <pc:sldMk cId="0" sldId="258"/>
            <ac:spMk id="108" creationId="{80577D42-68F9-419A-B066-370A9CF42ACF}"/>
          </ac:spMkLst>
        </pc:spChg>
        <pc:spChg chg="mod">
          <ac:chgData name="Bradley Reardon" userId="a17d7f7e761d2a81" providerId="LiveId" clId="{54B8B149-01FC-4AEE-B6A3-8DDB4759FC64}" dt="2021-04-29T22:59:39.432" v="282" actId="113"/>
          <ac:spMkLst>
            <pc:docMk/>
            <pc:sldMk cId="0" sldId="258"/>
            <ac:spMk id="109" creationId="{FF815734-3B94-40D9-9E7B-DD6A92589CC0}"/>
          </ac:spMkLst>
        </pc:spChg>
        <pc:spChg chg="mod">
          <ac:chgData name="Bradley Reardon" userId="a17d7f7e761d2a81" providerId="LiveId" clId="{54B8B149-01FC-4AEE-B6A3-8DDB4759FC64}" dt="2021-04-29T22:59:39.432" v="282" actId="113"/>
          <ac:spMkLst>
            <pc:docMk/>
            <pc:sldMk cId="0" sldId="258"/>
            <ac:spMk id="110" creationId="{8A3116BC-3A21-4322-A435-484A1A07AADE}"/>
          </ac:spMkLst>
        </pc:spChg>
        <pc:spChg chg="mod">
          <ac:chgData name="Bradley Reardon" userId="a17d7f7e761d2a81" providerId="LiveId" clId="{54B8B149-01FC-4AEE-B6A3-8DDB4759FC64}" dt="2021-04-29T22:59:39.432" v="282" actId="113"/>
          <ac:spMkLst>
            <pc:docMk/>
            <pc:sldMk cId="0" sldId="258"/>
            <ac:spMk id="111" creationId="{302F936C-C486-4ECB-A6A6-268026953CCE}"/>
          </ac:spMkLst>
        </pc:spChg>
        <pc:spChg chg="mod">
          <ac:chgData name="Bradley Reardon" userId="a17d7f7e761d2a81" providerId="LiveId" clId="{54B8B149-01FC-4AEE-B6A3-8DDB4759FC64}" dt="2021-04-29T22:59:39.432" v="282" actId="113"/>
          <ac:spMkLst>
            <pc:docMk/>
            <pc:sldMk cId="0" sldId="258"/>
            <ac:spMk id="112" creationId="{50F0925B-D644-404E-A3BE-009E52499EDE}"/>
          </ac:spMkLst>
        </pc:spChg>
        <pc:spChg chg="mod">
          <ac:chgData name="Bradley Reardon" userId="a17d7f7e761d2a81" providerId="LiveId" clId="{54B8B149-01FC-4AEE-B6A3-8DDB4759FC64}" dt="2021-04-29T22:59:39.432" v="282" actId="113"/>
          <ac:spMkLst>
            <pc:docMk/>
            <pc:sldMk cId="0" sldId="258"/>
            <ac:spMk id="113" creationId="{F59C7450-7358-4B38-BD09-0D2FCC145025}"/>
          </ac:spMkLst>
        </pc:spChg>
        <pc:spChg chg="mod">
          <ac:chgData name="Bradley Reardon" userId="a17d7f7e761d2a81" providerId="LiveId" clId="{54B8B149-01FC-4AEE-B6A3-8DDB4759FC64}" dt="2021-04-29T22:59:39.432" v="282" actId="113"/>
          <ac:spMkLst>
            <pc:docMk/>
            <pc:sldMk cId="0" sldId="258"/>
            <ac:spMk id="114" creationId="{B3C459FD-BCAD-4AAB-B308-CB96452AEB71}"/>
          </ac:spMkLst>
        </pc:spChg>
        <pc:spChg chg="mod">
          <ac:chgData name="Bradley Reardon" userId="a17d7f7e761d2a81" providerId="LiveId" clId="{54B8B149-01FC-4AEE-B6A3-8DDB4759FC64}" dt="2021-04-29T23:02:57.512" v="287" actId="1076"/>
          <ac:spMkLst>
            <pc:docMk/>
            <pc:sldMk cId="0" sldId="258"/>
            <ac:spMk id="115" creationId="{00000000-0000-0000-0000-000000000000}"/>
          </ac:spMkLst>
        </pc:spChg>
        <pc:spChg chg="del">
          <ac:chgData name="Bradley Reardon" userId="a17d7f7e761d2a81" providerId="LiveId" clId="{54B8B149-01FC-4AEE-B6A3-8DDB4759FC64}" dt="2021-04-29T22:50:54.997" v="121" actId="478"/>
          <ac:spMkLst>
            <pc:docMk/>
            <pc:sldMk cId="0" sldId="258"/>
            <ac:spMk id="116" creationId="{00000000-0000-0000-0000-000000000000}"/>
          </ac:spMkLst>
        </pc:spChg>
        <pc:spChg chg="del">
          <ac:chgData name="Bradley Reardon" userId="a17d7f7e761d2a81" providerId="LiveId" clId="{54B8B149-01FC-4AEE-B6A3-8DDB4759FC64}" dt="2021-04-29T22:52:44.979" v="168" actId="478"/>
          <ac:spMkLst>
            <pc:docMk/>
            <pc:sldMk cId="0" sldId="258"/>
            <ac:spMk id="117" creationId="{00000000-0000-0000-0000-000000000000}"/>
          </ac:spMkLst>
        </pc:spChg>
        <pc:spChg chg="mod">
          <ac:chgData name="Bradley Reardon" userId="a17d7f7e761d2a81" providerId="LiveId" clId="{54B8B149-01FC-4AEE-B6A3-8DDB4759FC64}" dt="2021-04-29T23:02:49.501" v="286" actId="1076"/>
          <ac:spMkLst>
            <pc:docMk/>
            <pc:sldMk cId="0" sldId="258"/>
            <ac:spMk id="118" creationId="{00000000-0000-0000-0000-000000000000}"/>
          </ac:spMkLst>
        </pc:spChg>
        <pc:spChg chg="del">
          <ac:chgData name="Bradley Reardon" userId="a17d7f7e761d2a81" providerId="LiveId" clId="{54B8B149-01FC-4AEE-B6A3-8DDB4759FC64}" dt="2021-04-29T22:52:35.730" v="164" actId="478"/>
          <ac:spMkLst>
            <pc:docMk/>
            <pc:sldMk cId="0" sldId="258"/>
            <ac:spMk id="119" creationId="{00000000-0000-0000-0000-000000000000}"/>
          </ac:spMkLst>
        </pc:spChg>
        <pc:spChg chg="del">
          <ac:chgData name="Bradley Reardon" userId="a17d7f7e761d2a81" providerId="LiveId" clId="{54B8B149-01FC-4AEE-B6A3-8DDB4759FC64}" dt="2021-04-29T22:52:35.730" v="164" actId="478"/>
          <ac:spMkLst>
            <pc:docMk/>
            <pc:sldMk cId="0" sldId="258"/>
            <ac:spMk id="120" creationId="{00000000-0000-0000-0000-000000000000}"/>
          </ac:spMkLst>
        </pc:spChg>
        <pc:spChg chg="del">
          <ac:chgData name="Bradley Reardon" userId="a17d7f7e761d2a81" providerId="LiveId" clId="{54B8B149-01FC-4AEE-B6A3-8DDB4759FC64}" dt="2021-04-29T22:52:44.979" v="168" actId="478"/>
          <ac:spMkLst>
            <pc:docMk/>
            <pc:sldMk cId="0" sldId="258"/>
            <ac:spMk id="121" creationId="{00000000-0000-0000-0000-000000000000}"/>
          </ac:spMkLst>
        </pc:spChg>
        <pc:spChg chg="del">
          <ac:chgData name="Bradley Reardon" userId="a17d7f7e761d2a81" providerId="LiveId" clId="{54B8B149-01FC-4AEE-B6A3-8DDB4759FC64}" dt="2021-04-29T22:52:44.979" v="168" actId="478"/>
          <ac:spMkLst>
            <pc:docMk/>
            <pc:sldMk cId="0" sldId="258"/>
            <ac:spMk id="122" creationId="{00000000-0000-0000-0000-000000000000}"/>
          </ac:spMkLst>
        </pc:spChg>
        <pc:spChg chg="del">
          <ac:chgData name="Bradley Reardon" userId="a17d7f7e761d2a81" providerId="LiveId" clId="{54B8B149-01FC-4AEE-B6A3-8DDB4759FC64}" dt="2021-04-29T22:52:35.730" v="164" actId="478"/>
          <ac:spMkLst>
            <pc:docMk/>
            <pc:sldMk cId="0" sldId="258"/>
            <ac:spMk id="123" creationId="{00000000-0000-0000-0000-000000000000}"/>
          </ac:spMkLst>
        </pc:spChg>
        <pc:spChg chg="mod">
          <ac:chgData name="Bradley Reardon" userId="a17d7f7e761d2a81" providerId="LiveId" clId="{54B8B149-01FC-4AEE-B6A3-8DDB4759FC64}" dt="2021-04-29T23:02:57.512" v="287" actId="1076"/>
          <ac:spMkLst>
            <pc:docMk/>
            <pc:sldMk cId="0" sldId="258"/>
            <ac:spMk id="124" creationId="{00000000-0000-0000-0000-000000000000}"/>
          </ac:spMkLst>
        </pc:spChg>
        <pc:spChg chg="del">
          <ac:chgData name="Bradley Reardon" userId="a17d7f7e761d2a81" providerId="LiveId" clId="{54B8B149-01FC-4AEE-B6A3-8DDB4759FC64}" dt="2021-04-29T22:52:44.979" v="168" actId="478"/>
          <ac:spMkLst>
            <pc:docMk/>
            <pc:sldMk cId="0" sldId="258"/>
            <ac:spMk id="125" creationId="{00000000-0000-0000-0000-000000000000}"/>
          </ac:spMkLst>
        </pc:spChg>
        <pc:spChg chg="del">
          <ac:chgData name="Bradley Reardon" userId="a17d7f7e761d2a81" providerId="LiveId" clId="{54B8B149-01FC-4AEE-B6A3-8DDB4759FC64}" dt="2021-04-29T22:52:44.979" v="168" actId="478"/>
          <ac:spMkLst>
            <pc:docMk/>
            <pc:sldMk cId="0" sldId="258"/>
            <ac:spMk id="126" creationId="{00000000-0000-0000-0000-000000000000}"/>
          </ac:spMkLst>
        </pc:spChg>
        <pc:spChg chg="mod">
          <ac:chgData name="Bradley Reardon" userId="a17d7f7e761d2a81" providerId="LiveId" clId="{54B8B149-01FC-4AEE-B6A3-8DDB4759FC64}" dt="2021-04-29T22:59:39.432" v="282" actId="113"/>
          <ac:spMkLst>
            <pc:docMk/>
            <pc:sldMk cId="0" sldId="258"/>
            <ac:spMk id="131" creationId="{10581F51-2EDF-4F48-B00A-1532E67AECFD}"/>
          </ac:spMkLst>
        </pc:spChg>
        <pc:spChg chg="mod">
          <ac:chgData name="Bradley Reardon" userId="a17d7f7e761d2a81" providerId="LiveId" clId="{54B8B149-01FC-4AEE-B6A3-8DDB4759FC64}" dt="2021-04-29T22:59:39.432" v="282" actId="113"/>
          <ac:spMkLst>
            <pc:docMk/>
            <pc:sldMk cId="0" sldId="258"/>
            <ac:spMk id="132" creationId="{03E296B5-D92B-47B1-921F-25C372909B2F}"/>
          </ac:spMkLst>
        </pc:spChg>
        <pc:spChg chg="mod">
          <ac:chgData name="Bradley Reardon" userId="a17d7f7e761d2a81" providerId="LiveId" clId="{54B8B149-01FC-4AEE-B6A3-8DDB4759FC64}" dt="2021-04-29T22:59:39.432" v="282" actId="113"/>
          <ac:spMkLst>
            <pc:docMk/>
            <pc:sldMk cId="0" sldId="258"/>
            <ac:spMk id="133" creationId="{7A2A199D-91C9-4257-9734-69D7A8E5CAE6}"/>
          </ac:spMkLst>
        </pc:spChg>
        <pc:spChg chg="mod">
          <ac:chgData name="Bradley Reardon" userId="a17d7f7e761d2a81" providerId="LiveId" clId="{54B8B149-01FC-4AEE-B6A3-8DDB4759FC64}" dt="2021-04-29T22:59:39.432" v="282" actId="113"/>
          <ac:spMkLst>
            <pc:docMk/>
            <pc:sldMk cId="0" sldId="258"/>
            <ac:spMk id="134" creationId="{098C7142-9EFE-4642-9D22-2CE629A0A99B}"/>
          </ac:spMkLst>
        </pc:spChg>
        <pc:spChg chg="mod">
          <ac:chgData name="Bradley Reardon" userId="a17d7f7e761d2a81" providerId="LiveId" clId="{54B8B149-01FC-4AEE-B6A3-8DDB4759FC64}" dt="2021-04-29T22:59:39.432" v="282" actId="113"/>
          <ac:spMkLst>
            <pc:docMk/>
            <pc:sldMk cId="0" sldId="258"/>
            <ac:spMk id="135" creationId="{3E1AC461-835B-499F-B40D-E8EF3C2A4764}"/>
          </ac:spMkLst>
        </pc:spChg>
        <pc:spChg chg="mod">
          <ac:chgData name="Bradley Reardon" userId="a17d7f7e761d2a81" providerId="LiveId" clId="{54B8B149-01FC-4AEE-B6A3-8DDB4759FC64}" dt="2021-04-29T22:59:39.432" v="282" actId="113"/>
          <ac:spMkLst>
            <pc:docMk/>
            <pc:sldMk cId="0" sldId="258"/>
            <ac:spMk id="136" creationId="{A702D3D8-5C42-4FE6-B5E8-828033B1BDDF}"/>
          </ac:spMkLst>
        </pc:spChg>
        <pc:spChg chg="mod">
          <ac:chgData name="Bradley Reardon" userId="a17d7f7e761d2a81" providerId="LiveId" clId="{54B8B149-01FC-4AEE-B6A3-8DDB4759FC64}" dt="2021-04-29T22:59:39.432" v="282" actId="113"/>
          <ac:spMkLst>
            <pc:docMk/>
            <pc:sldMk cId="0" sldId="258"/>
            <ac:spMk id="137" creationId="{C0CA2CA0-45BF-46EA-9D13-6514090C355C}"/>
          </ac:spMkLst>
        </pc:spChg>
        <pc:spChg chg="mod">
          <ac:chgData name="Bradley Reardon" userId="a17d7f7e761d2a81" providerId="LiveId" clId="{54B8B149-01FC-4AEE-B6A3-8DDB4759FC64}" dt="2021-04-29T22:59:39.432" v="282" actId="113"/>
          <ac:spMkLst>
            <pc:docMk/>
            <pc:sldMk cId="0" sldId="258"/>
            <ac:spMk id="139" creationId="{FFF0FDCF-60A8-4C2F-A29E-08C3144F2129}"/>
          </ac:spMkLst>
        </pc:spChg>
        <pc:spChg chg="mod">
          <ac:chgData name="Bradley Reardon" userId="a17d7f7e761d2a81" providerId="LiveId" clId="{54B8B149-01FC-4AEE-B6A3-8DDB4759FC64}" dt="2021-04-29T22:59:39.432" v="282" actId="113"/>
          <ac:spMkLst>
            <pc:docMk/>
            <pc:sldMk cId="0" sldId="258"/>
            <ac:spMk id="140" creationId="{3CA48C87-18C3-4C27-8D52-247BB6CC609D}"/>
          </ac:spMkLst>
        </pc:spChg>
        <pc:spChg chg="mod">
          <ac:chgData name="Bradley Reardon" userId="a17d7f7e761d2a81" providerId="LiveId" clId="{54B8B149-01FC-4AEE-B6A3-8DDB4759FC64}" dt="2021-04-29T22:59:39.432" v="282" actId="113"/>
          <ac:spMkLst>
            <pc:docMk/>
            <pc:sldMk cId="0" sldId="258"/>
            <ac:spMk id="141" creationId="{71AE99FB-7448-4E9F-9E01-AED21E40DE8B}"/>
          </ac:spMkLst>
        </pc:spChg>
        <pc:spChg chg="mod">
          <ac:chgData name="Bradley Reardon" userId="a17d7f7e761d2a81" providerId="LiveId" clId="{54B8B149-01FC-4AEE-B6A3-8DDB4759FC64}" dt="2021-04-29T22:59:39.432" v="282" actId="113"/>
          <ac:spMkLst>
            <pc:docMk/>
            <pc:sldMk cId="0" sldId="258"/>
            <ac:spMk id="142" creationId="{E7DC199C-3622-4B08-ACD5-6F32BD2DB950}"/>
          </ac:spMkLst>
        </pc:spChg>
        <pc:spChg chg="mod">
          <ac:chgData name="Bradley Reardon" userId="a17d7f7e761d2a81" providerId="LiveId" clId="{54B8B149-01FC-4AEE-B6A3-8DDB4759FC64}" dt="2021-04-29T22:59:39.432" v="282" actId="113"/>
          <ac:spMkLst>
            <pc:docMk/>
            <pc:sldMk cId="0" sldId="258"/>
            <ac:spMk id="143" creationId="{616D334F-7C2C-47DC-935E-2440FB9A5499}"/>
          </ac:spMkLst>
        </pc:spChg>
        <pc:spChg chg="mod">
          <ac:chgData name="Bradley Reardon" userId="a17d7f7e761d2a81" providerId="LiveId" clId="{54B8B149-01FC-4AEE-B6A3-8DDB4759FC64}" dt="2021-04-29T22:59:39.432" v="282" actId="113"/>
          <ac:spMkLst>
            <pc:docMk/>
            <pc:sldMk cId="0" sldId="258"/>
            <ac:spMk id="144" creationId="{CE36EA5B-C462-4246-BEC4-42B45272AA2B}"/>
          </ac:spMkLst>
        </pc:spChg>
        <pc:spChg chg="mod">
          <ac:chgData name="Bradley Reardon" userId="a17d7f7e761d2a81" providerId="LiveId" clId="{54B8B149-01FC-4AEE-B6A3-8DDB4759FC64}" dt="2021-04-29T22:59:39.432" v="282" actId="113"/>
          <ac:spMkLst>
            <pc:docMk/>
            <pc:sldMk cId="0" sldId="258"/>
            <ac:spMk id="145" creationId="{F8C55EC4-45DA-4E8D-9762-5D42C386A60A}"/>
          </ac:spMkLst>
        </pc:spChg>
        <pc:spChg chg="mod">
          <ac:chgData name="Bradley Reardon" userId="a17d7f7e761d2a81" providerId="LiveId" clId="{54B8B149-01FC-4AEE-B6A3-8DDB4759FC64}" dt="2021-04-29T22:59:39.432" v="282" actId="113"/>
          <ac:spMkLst>
            <pc:docMk/>
            <pc:sldMk cId="0" sldId="258"/>
            <ac:spMk id="146" creationId="{1D7D45F3-C002-48D3-847C-1346053D3675}"/>
          </ac:spMkLst>
        </pc:spChg>
        <pc:spChg chg="mod">
          <ac:chgData name="Bradley Reardon" userId="a17d7f7e761d2a81" providerId="LiveId" clId="{54B8B149-01FC-4AEE-B6A3-8DDB4759FC64}" dt="2021-04-29T22:59:39.432" v="282" actId="113"/>
          <ac:spMkLst>
            <pc:docMk/>
            <pc:sldMk cId="0" sldId="258"/>
            <ac:spMk id="147" creationId="{7A21C677-B9BC-471D-B056-4FFCC5A90592}"/>
          </ac:spMkLst>
        </pc:spChg>
        <pc:spChg chg="mod">
          <ac:chgData name="Bradley Reardon" userId="a17d7f7e761d2a81" providerId="LiveId" clId="{54B8B149-01FC-4AEE-B6A3-8DDB4759FC64}" dt="2021-04-29T22:59:39.432" v="282" actId="113"/>
          <ac:spMkLst>
            <pc:docMk/>
            <pc:sldMk cId="0" sldId="258"/>
            <ac:spMk id="148" creationId="{055D10FC-323C-4ECE-9288-F25A6E924756}"/>
          </ac:spMkLst>
        </pc:spChg>
        <pc:spChg chg="mod">
          <ac:chgData name="Bradley Reardon" userId="a17d7f7e761d2a81" providerId="LiveId" clId="{54B8B149-01FC-4AEE-B6A3-8DDB4759FC64}" dt="2021-04-29T22:59:39.432" v="282" actId="113"/>
          <ac:spMkLst>
            <pc:docMk/>
            <pc:sldMk cId="0" sldId="258"/>
            <ac:spMk id="149" creationId="{B2A1CBB4-A8C5-4EB9-A647-9CBC858EEF60}"/>
          </ac:spMkLst>
        </pc:spChg>
        <pc:spChg chg="mod">
          <ac:chgData name="Bradley Reardon" userId="a17d7f7e761d2a81" providerId="LiveId" clId="{54B8B149-01FC-4AEE-B6A3-8DDB4759FC64}" dt="2021-04-29T22:59:39.432" v="282" actId="113"/>
          <ac:spMkLst>
            <pc:docMk/>
            <pc:sldMk cId="0" sldId="258"/>
            <ac:spMk id="150" creationId="{76070395-E36F-4522-8D9A-1DDD118B5AEA}"/>
          </ac:spMkLst>
        </pc:spChg>
        <pc:spChg chg="mod">
          <ac:chgData name="Bradley Reardon" userId="a17d7f7e761d2a81" providerId="LiveId" clId="{54B8B149-01FC-4AEE-B6A3-8DDB4759FC64}" dt="2021-04-29T22:59:39.432" v="282" actId="113"/>
          <ac:spMkLst>
            <pc:docMk/>
            <pc:sldMk cId="0" sldId="258"/>
            <ac:spMk id="151" creationId="{FAF6E8BE-231B-431F-AD7B-0647F1B0C1BC}"/>
          </ac:spMkLst>
        </pc:spChg>
        <pc:spChg chg="mod">
          <ac:chgData name="Bradley Reardon" userId="a17d7f7e761d2a81" providerId="LiveId" clId="{54B8B149-01FC-4AEE-B6A3-8DDB4759FC64}" dt="2021-04-29T22:59:39.432" v="282" actId="113"/>
          <ac:spMkLst>
            <pc:docMk/>
            <pc:sldMk cId="0" sldId="258"/>
            <ac:spMk id="152" creationId="{08F3F5A5-99A1-42A2-B8BF-0DE216EC8B7E}"/>
          </ac:spMkLst>
        </pc:spChg>
        <pc:spChg chg="mod">
          <ac:chgData name="Bradley Reardon" userId="a17d7f7e761d2a81" providerId="LiveId" clId="{54B8B149-01FC-4AEE-B6A3-8DDB4759FC64}" dt="2021-04-29T22:59:39.432" v="282" actId="113"/>
          <ac:spMkLst>
            <pc:docMk/>
            <pc:sldMk cId="0" sldId="258"/>
            <ac:spMk id="153" creationId="{CFB42BA9-4740-4105-BC14-FC4DCE8C52E0}"/>
          </ac:spMkLst>
        </pc:spChg>
        <pc:spChg chg="mod">
          <ac:chgData name="Bradley Reardon" userId="a17d7f7e761d2a81" providerId="LiveId" clId="{54B8B149-01FC-4AEE-B6A3-8DDB4759FC64}" dt="2021-04-29T22:59:39.432" v="282" actId="113"/>
          <ac:spMkLst>
            <pc:docMk/>
            <pc:sldMk cId="0" sldId="258"/>
            <ac:spMk id="154" creationId="{7423D6F7-BC93-4E3D-9548-11DC88835057}"/>
          </ac:spMkLst>
        </pc:spChg>
        <pc:spChg chg="mod">
          <ac:chgData name="Bradley Reardon" userId="a17d7f7e761d2a81" providerId="LiveId" clId="{54B8B149-01FC-4AEE-B6A3-8DDB4759FC64}" dt="2021-04-29T22:59:39.432" v="282" actId="113"/>
          <ac:spMkLst>
            <pc:docMk/>
            <pc:sldMk cId="0" sldId="258"/>
            <ac:spMk id="155" creationId="{224068A6-0F4C-43C4-ABB7-302AF4B4794C}"/>
          </ac:spMkLst>
        </pc:spChg>
        <pc:spChg chg="mod">
          <ac:chgData name="Bradley Reardon" userId="a17d7f7e761d2a81" providerId="LiveId" clId="{54B8B149-01FC-4AEE-B6A3-8DDB4759FC64}" dt="2021-04-29T22:59:39.432" v="282" actId="113"/>
          <ac:spMkLst>
            <pc:docMk/>
            <pc:sldMk cId="0" sldId="258"/>
            <ac:spMk id="156" creationId="{CE510548-79B8-4E92-964F-94DCBC38F70C}"/>
          </ac:spMkLst>
        </pc:spChg>
        <pc:spChg chg="mod">
          <ac:chgData name="Bradley Reardon" userId="a17d7f7e761d2a81" providerId="LiveId" clId="{54B8B149-01FC-4AEE-B6A3-8DDB4759FC64}" dt="2021-04-29T22:59:39.432" v="282" actId="113"/>
          <ac:spMkLst>
            <pc:docMk/>
            <pc:sldMk cId="0" sldId="258"/>
            <ac:spMk id="157" creationId="{97BDD646-F343-4657-AA7A-95CE97C30BE2}"/>
          </ac:spMkLst>
        </pc:spChg>
        <pc:spChg chg="mod">
          <ac:chgData name="Bradley Reardon" userId="a17d7f7e761d2a81" providerId="LiveId" clId="{54B8B149-01FC-4AEE-B6A3-8DDB4759FC64}" dt="2021-04-29T22:59:39.432" v="282" actId="113"/>
          <ac:spMkLst>
            <pc:docMk/>
            <pc:sldMk cId="0" sldId="258"/>
            <ac:spMk id="158" creationId="{2DF913E7-EB6C-4737-B151-1A49ACF12BAF}"/>
          </ac:spMkLst>
        </pc:spChg>
        <pc:spChg chg="mod">
          <ac:chgData name="Bradley Reardon" userId="a17d7f7e761d2a81" providerId="LiveId" clId="{54B8B149-01FC-4AEE-B6A3-8DDB4759FC64}" dt="2021-04-29T22:59:39.432" v="282" actId="113"/>
          <ac:spMkLst>
            <pc:docMk/>
            <pc:sldMk cId="0" sldId="258"/>
            <ac:spMk id="159" creationId="{5FA08679-335F-4E4A-9318-4E0B763DEDEC}"/>
          </ac:spMkLst>
        </pc:spChg>
        <pc:spChg chg="mod">
          <ac:chgData name="Bradley Reardon" userId="a17d7f7e761d2a81" providerId="LiveId" clId="{54B8B149-01FC-4AEE-B6A3-8DDB4759FC64}" dt="2021-04-29T22:59:39.432" v="282" actId="113"/>
          <ac:spMkLst>
            <pc:docMk/>
            <pc:sldMk cId="0" sldId="258"/>
            <ac:spMk id="160" creationId="{856938A6-BD87-48EC-8234-6986CCA2A507}"/>
          </ac:spMkLst>
        </pc:spChg>
        <pc:spChg chg="mod">
          <ac:chgData name="Bradley Reardon" userId="a17d7f7e761d2a81" providerId="LiveId" clId="{54B8B149-01FC-4AEE-B6A3-8DDB4759FC64}" dt="2021-04-29T22:59:39.432" v="282" actId="113"/>
          <ac:spMkLst>
            <pc:docMk/>
            <pc:sldMk cId="0" sldId="258"/>
            <ac:spMk id="161" creationId="{2AA1F658-F6BF-482B-ABFD-ACAD96091403}"/>
          </ac:spMkLst>
        </pc:spChg>
        <pc:spChg chg="mod">
          <ac:chgData name="Bradley Reardon" userId="a17d7f7e761d2a81" providerId="LiveId" clId="{54B8B149-01FC-4AEE-B6A3-8DDB4759FC64}" dt="2021-04-29T22:59:39.432" v="282" actId="113"/>
          <ac:spMkLst>
            <pc:docMk/>
            <pc:sldMk cId="0" sldId="258"/>
            <ac:spMk id="162" creationId="{B22F0A0A-02BC-487F-AC1A-1ED8744C824F}"/>
          </ac:spMkLst>
        </pc:spChg>
        <pc:spChg chg="mod">
          <ac:chgData name="Bradley Reardon" userId="a17d7f7e761d2a81" providerId="LiveId" clId="{54B8B149-01FC-4AEE-B6A3-8DDB4759FC64}" dt="2021-04-29T22:59:39.432" v="282" actId="113"/>
          <ac:spMkLst>
            <pc:docMk/>
            <pc:sldMk cId="0" sldId="258"/>
            <ac:spMk id="163" creationId="{2DEC49D9-F0CE-48C2-A4EB-3E7595BB592A}"/>
          </ac:spMkLst>
        </pc:spChg>
        <pc:spChg chg="mod">
          <ac:chgData name="Bradley Reardon" userId="a17d7f7e761d2a81" providerId="LiveId" clId="{54B8B149-01FC-4AEE-B6A3-8DDB4759FC64}" dt="2021-04-29T22:59:39.432" v="282" actId="113"/>
          <ac:spMkLst>
            <pc:docMk/>
            <pc:sldMk cId="0" sldId="258"/>
            <ac:spMk id="164" creationId="{FA789C6D-ECEB-4880-B345-8FB267C41084}"/>
          </ac:spMkLst>
        </pc:spChg>
        <pc:spChg chg="mod">
          <ac:chgData name="Bradley Reardon" userId="a17d7f7e761d2a81" providerId="LiveId" clId="{54B8B149-01FC-4AEE-B6A3-8DDB4759FC64}" dt="2021-04-29T22:59:39.432" v="282" actId="113"/>
          <ac:spMkLst>
            <pc:docMk/>
            <pc:sldMk cId="0" sldId="258"/>
            <ac:spMk id="165" creationId="{2CE96C22-76E8-4F7A-882B-3A0938B7A5C7}"/>
          </ac:spMkLst>
        </pc:spChg>
        <pc:spChg chg="mod">
          <ac:chgData name="Bradley Reardon" userId="a17d7f7e761d2a81" providerId="LiveId" clId="{54B8B149-01FC-4AEE-B6A3-8DDB4759FC64}" dt="2021-04-29T22:59:39.432" v="282" actId="113"/>
          <ac:spMkLst>
            <pc:docMk/>
            <pc:sldMk cId="0" sldId="258"/>
            <ac:spMk id="166" creationId="{CF940373-93F4-48F4-9119-D59D83844FE7}"/>
          </ac:spMkLst>
        </pc:spChg>
        <pc:spChg chg="mod">
          <ac:chgData name="Bradley Reardon" userId="a17d7f7e761d2a81" providerId="LiveId" clId="{54B8B149-01FC-4AEE-B6A3-8DDB4759FC64}" dt="2021-04-29T22:59:39.432" v="282" actId="113"/>
          <ac:spMkLst>
            <pc:docMk/>
            <pc:sldMk cId="0" sldId="258"/>
            <ac:spMk id="167" creationId="{B0042CED-869C-4AF4-BB97-1379CF12A766}"/>
          </ac:spMkLst>
        </pc:spChg>
        <pc:spChg chg="mod">
          <ac:chgData name="Bradley Reardon" userId="a17d7f7e761d2a81" providerId="LiveId" clId="{54B8B149-01FC-4AEE-B6A3-8DDB4759FC64}" dt="2021-04-29T22:59:39.432" v="282" actId="113"/>
          <ac:spMkLst>
            <pc:docMk/>
            <pc:sldMk cId="0" sldId="258"/>
            <ac:spMk id="168" creationId="{FB11608E-0CE0-4C94-88B6-F25F884BF132}"/>
          </ac:spMkLst>
        </pc:spChg>
        <pc:spChg chg="mod">
          <ac:chgData name="Bradley Reardon" userId="a17d7f7e761d2a81" providerId="LiveId" clId="{54B8B149-01FC-4AEE-B6A3-8DDB4759FC64}" dt="2021-04-29T22:59:39.432" v="282" actId="113"/>
          <ac:spMkLst>
            <pc:docMk/>
            <pc:sldMk cId="0" sldId="258"/>
            <ac:spMk id="169" creationId="{70AC2918-3E9A-48F7-B579-B21C9CEE9FA4}"/>
          </ac:spMkLst>
        </pc:spChg>
        <pc:spChg chg="mod">
          <ac:chgData name="Bradley Reardon" userId="a17d7f7e761d2a81" providerId="LiveId" clId="{54B8B149-01FC-4AEE-B6A3-8DDB4759FC64}" dt="2021-04-29T22:59:39.432" v="282" actId="113"/>
          <ac:spMkLst>
            <pc:docMk/>
            <pc:sldMk cId="0" sldId="258"/>
            <ac:spMk id="170" creationId="{30B80BC2-618B-4890-B41E-7A6245CF3BFF}"/>
          </ac:spMkLst>
        </pc:spChg>
        <pc:spChg chg="mod">
          <ac:chgData name="Bradley Reardon" userId="a17d7f7e761d2a81" providerId="LiveId" clId="{54B8B149-01FC-4AEE-B6A3-8DDB4759FC64}" dt="2021-04-29T22:59:39.432" v="282" actId="113"/>
          <ac:spMkLst>
            <pc:docMk/>
            <pc:sldMk cId="0" sldId="258"/>
            <ac:spMk id="171" creationId="{104BEB3D-4214-43D5-B703-F61D5A6A43E7}"/>
          </ac:spMkLst>
        </pc:spChg>
        <pc:spChg chg="mod">
          <ac:chgData name="Bradley Reardon" userId="a17d7f7e761d2a81" providerId="LiveId" clId="{54B8B149-01FC-4AEE-B6A3-8DDB4759FC64}" dt="2021-04-29T22:59:39.432" v="282" actId="113"/>
          <ac:spMkLst>
            <pc:docMk/>
            <pc:sldMk cId="0" sldId="258"/>
            <ac:spMk id="172" creationId="{E288DE73-8DFD-4685-B8FB-7A2A103E18EB}"/>
          </ac:spMkLst>
        </pc:spChg>
        <pc:grpChg chg="add del mod">
          <ac:chgData name="Bradley Reardon" userId="a17d7f7e761d2a81" providerId="LiveId" clId="{54B8B149-01FC-4AEE-B6A3-8DDB4759FC64}" dt="2021-04-29T22:59:28.937" v="277" actId="478"/>
          <ac:grpSpMkLst>
            <pc:docMk/>
            <pc:sldMk cId="0" sldId="258"/>
            <ac:grpSpMk id="62" creationId="{AE5738DA-99A9-4C0F-9F25-1AA99B627638}"/>
          </ac:grpSpMkLst>
        </pc:grpChg>
        <pc:grpChg chg="mod">
          <ac:chgData name="Bradley Reardon" userId="a17d7f7e761d2a81" providerId="LiveId" clId="{54B8B149-01FC-4AEE-B6A3-8DDB4759FC64}" dt="2021-04-29T22:58:44.515" v="270"/>
          <ac:grpSpMkLst>
            <pc:docMk/>
            <pc:sldMk cId="0" sldId="258"/>
            <ac:grpSpMk id="63" creationId="{E070A255-5CFD-4280-B8A6-75C031C6DBA4}"/>
          </ac:grpSpMkLst>
        </pc:grpChg>
        <pc:grpChg chg="mod">
          <ac:chgData name="Bradley Reardon" userId="a17d7f7e761d2a81" providerId="LiveId" clId="{54B8B149-01FC-4AEE-B6A3-8DDB4759FC64}" dt="2021-04-29T22:58:44.515" v="270"/>
          <ac:grpSpMkLst>
            <pc:docMk/>
            <pc:sldMk cId="0" sldId="258"/>
            <ac:grpSpMk id="64" creationId="{AEF1BCA2-7CD4-4244-AC2F-2D4A923F043E}"/>
          </ac:grpSpMkLst>
        </pc:grpChg>
        <pc:grpChg chg="mod">
          <ac:chgData name="Bradley Reardon" userId="a17d7f7e761d2a81" providerId="LiveId" clId="{54B8B149-01FC-4AEE-B6A3-8DDB4759FC64}" dt="2021-04-29T22:58:44.515" v="270"/>
          <ac:grpSpMkLst>
            <pc:docMk/>
            <pc:sldMk cId="0" sldId="258"/>
            <ac:grpSpMk id="65" creationId="{4016A417-F356-442C-8ABA-314E445A59FA}"/>
          </ac:grpSpMkLst>
        </pc:grpChg>
        <pc:grpChg chg="mod">
          <ac:chgData name="Bradley Reardon" userId="a17d7f7e761d2a81" providerId="LiveId" clId="{54B8B149-01FC-4AEE-B6A3-8DDB4759FC64}" dt="2021-04-29T22:58:44.515" v="270"/>
          <ac:grpSpMkLst>
            <pc:docMk/>
            <pc:sldMk cId="0" sldId="258"/>
            <ac:grpSpMk id="67" creationId="{6B5F6716-EC26-41A3-B29E-2F3BF3A1D46F}"/>
          </ac:grpSpMkLst>
        </pc:grpChg>
        <pc:grpChg chg="mod">
          <ac:chgData name="Bradley Reardon" userId="a17d7f7e761d2a81" providerId="LiveId" clId="{54B8B149-01FC-4AEE-B6A3-8DDB4759FC64}" dt="2021-04-29T22:58:44.515" v="270"/>
          <ac:grpSpMkLst>
            <pc:docMk/>
            <pc:sldMk cId="0" sldId="258"/>
            <ac:grpSpMk id="68" creationId="{8895FFD7-496B-4C1E-BD19-6AF81A7C637A}"/>
          </ac:grpSpMkLst>
        </pc:grpChg>
        <pc:grpChg chg="mod">
          <ac:chgData name="Bradley Reardon" userId="a17d7f7e761d2a81" providerId="LiveId" clId="{54B8B149-01FC-4AEE-B6A3-8DDB4759FC64}" dt="2021-04-29T22:58:44.515" v="270"/>
          <ac:grpSpMkLst>
            <pc:docMk/>
            <pc:sldMk cId="0" sldId="258"/>
            <ac:grpSpMk id="79" creationId="{5C96896F-D342-4441-A049-2429B9E58B59}"/>
          </ac:grpSpMkLst>
        </pc:grpChg>
        <pc:grpChg chg="mod">
          <ac:chgData name="Bradley Reardon" userId="a17d7f7e761d2a81" providerId="LiveId" clId="{54B8B149-01FC-4AEE-B6A3-8DDB4759FC64}" dt="2021-04-29T22:58:44.515" v="270"/>
          <ac:grpSpMkLst>
            <pc:docMk/>
            <pc:sldMk cId="0" sldId="258"/>
            <ac:grpSpMk id="80" creationId="{456D6AB3-58A7-4E58-ACB1-6FDBC7F55EB9}"/>
          </ac:grpSpMkLst>
        </pc:grpChg>
        <pc:grpChg chg="add mod">
          <ac:chgData name="Bradley Reardon" userId="a17d7f7e761d2a81" providerId="LiveId" clId="{54B8B149-01FC-4AEE-B6A3-8DDB4759FC64}" dt="2021-04-29T23:07:42.437" v="415" actId="1076"/>
          <ac:grpSpMkLst>
            <pc:docMk/>
            <pc:sldMk cId="0" sldId="258"/>
            <ac:grpSpMk id="96" creationId="{53634DE9-7603-40F2-B825-C8D9FABB7439}"/>
          </ac:grpSpMkLst>
        </pc:grpChg>
        <pc:grpChg chg="mod">
          <ac:chgData name="Bradley Reardon" userId="a17d7f7e761d2a81" providerId="LiveId" clId="{54B8B149-01FC-4AEE-B6A3-8DDB4759FC64}" dt="2021-04-29T22:59:29.992" v="278"/>
          <ac:grpSpMkLst>
            <pc:docMk/>
            <pc:sldMk cId="0" sldId="258"/>
            <ac:grpSpMk id="138" creationId="{789D9652-0098-446F-891A-40D5F1FD00AD}"/>
          </ac:grpSpMkLst>
        </pc:grpChg>
        <pc:cxnChg chg="add del mod">
          <ac:chgData name="Bradley Reardon" userId="a17d7f7e761d2a81" providerId="LiveId" clId="{54B8B149-01FC-4AEE-B6A3-8DDB4759FC64}" dt="2021-04-29T22:53:00.478" v="177"/>
          <ac:cxnSpMkLst>
            <pc:docMk/>
            <pc:sldMk cId="0" sldId="258"/>
            <ac:cxnSpMk id="40" creationId="{B94E9CD3-02BB-4BF3-8397-0401BBAF006A}"/>
          </ac:cxnSpMkLst>
        </pc:cxnChg>
        <pc:cxnChg chg="add del mod">
          <ac:chgData name="Bradley Reardon" userId="a17d7f7e761d2a81" providerId="LiveId" clId="{54B8B149-01FC-4AEE-B6A3-8DDB4759FC64}" dt="2021-04-29T22:53:00.191" v="176"/>
          <ac:cxnSpMkLst>
            <pc:docMk/>
            <pc:sldMk cId="0" sldId="258"/>
            <ac:cxnSpMk id="43" creationId="{102C32FF-23EC-481D-AC85-CB576EF26E1D}"/>
          </ac:cxnSpMkLst>
        </pc:cxnChg>
        <pc:cxnChg chg="add del mod">
          <ac:chgData name="Bradley Reardon" userId="a17d7f7e761d2a81" providerId="LiveId" clId="{54B8B149-01FC-4AEE-B6A3-8DDB4759FC64}" dt="2021-04-29T22:53:03.735" v="179"/>
          <ac:cxnSpMkLst>
            <pc:docMk/>
            <pc:sldMk cId="0" sldId="258"/>
            <ac:cxnSpMk id="46" creationId="{7D71481B-DC03-4093-806E-520C1D55C167}"/>
          </ac:cxnSpMkLst>
        </pc:cxnChg>
        <pc:cxnChg chg="add mod">
          <ac:chgData name="Bradley Reardon" userId="a17d7f7e761d2a81" providerId="LiveId" clId="{54B8B149-01FC-4AEE-B6A3-8DDB4759FC64}" dt="2021-04-29T23:02:57.512" v="287" actId="1076"/>
          <ac:cxnSpMkLst>
            <pc:docMk/>
            <pc:sldMk cId="0" sldId="258"/>
            <ac:cxnSpMk id="49" creationId="{BD542CFA-1CAC-4BB0-9D8A-397D7206929C}"/>
          </ac:cxnSpMkLst>
        </pc:cxnChg>
        <pc:cxnChg chg="add mod">
          <ac:chgData name="Bradley Reardon" userId="a17d7f7e761d2a81" providerId="LiveId" clId="{54B8B149-01FC-4AEE-B6A3-8DDB4759FC64}" dt="2021-04-29T23:02:57.512" v="287" actId="1076"/>
          <ac:cxnSpMkLst>
            <pc:docMk/>
            <pc:sldMk cId="0" sldId="258"/>
            <ac:cxnSpMk id="52" creationId="{7DED74EC-EC23-4FDC-B5D4-0C02E1AA2972}"/>
          </ac:cxnSpMkLst>
        </pc:cxnChg>
        <pc:cxnChg chg="add mod">
          <ac:chgData name="Bradley Reardon" userId="a17d7f7e761d2a81" providerId="LiveId" clId="{54B8B149-01FC-4AEE-B6A3-8DDB4759FC64}" dt="2021-04-29T23:02:57.512" v="287" actId="1076"/>
          <ac:cxnSpMkLst>
            <pc:docMk/>
            <pc:sldMk cId="0" sldId="258"/>
            <ac:cxnSpMk id="55" creationId="{00612DDD-0768-429D-ABCA-41BC06ABE7D3}"/>
          </ac:cxnSpMkLst>
        </pc:cxnChg>
        <pc:cxnChg chg="add mod">
          <ac:chgData name="Bradley Reardon" userId="a17d7f7e761d2a81" providerId="LiveId" clId="{54B8B149-01FC-4AEE-B6A3-8DDB4759FC64}" dt="2021-04-29T23:02:57.512" v="287" actId="1076"/>
          <ac:cxnSpMkLst>
            <pc:docMk/>
            <pc:sldMk cId="0" sldId="258"/>
            <ac:cxnSpMk id="58" creationId="{3CF4658E-7630-4FAE-A5D4-3FAC322B060C}"/>
          </ac:cxnSpMkLst>
        </pc:cxnChg>
        <pc:cxnChg chg="add mod">
          <ac:chgData name="Bradley Reardon" userId="a17d7f7e761d2a81" providerId="LiveId" clId="{54B8B149-01FC-4AEE-B6A3-8DDB4759FC64}" dt="2021-04-29T23:02:57.512" v="287" actId="1076"/>
          <ac:cxnSpMkLst>
            <pc:docMk/>
            <pc:sldMk cId="0" sldId="258"/>
            <ac:cxnSpMk id="61" creationId="{F5887665-67E2-4A41-A4A9-1631C2DC9831}"/>
          </ac:cxnSpMkLst>
        </pc:cxnChg>
        <pc:cxnChg chg="del">
          <ac:chgData name="Bradley Reardon" userId="a17d7f7e761d2a81" providerId="LiveId" clId="{54B8B149-01FC-4AEE-B6A3-8DDB4759FC64}" dt="2021-04-29T22:52:35.730" v="164" actId="478"/>
          <ac:cxnSpMkLst>
            <pc:docMk/>
            <pc:sldMk cId="0" sldId="258"/>
            <ac:cxnSpMk id="127" creationId="{00000000-0000-0000-0000-000000000000}"/>
          </ac:cxnSpMkLst>
        </pc:cxnChg>
        <pc:cxnChg chg="del">
          <ac:chgData name="Bradley Reardon" userId="a17d7f7e761d2a81" providerId="LiveId" clId="{54B8B149-01FC-4AEE-B6A3-8DDB4759FC64}" dt="2021-04-29T22:52:44.979" v="168" actId="478"/>
          <ac:cxnSpMkLst>
            <pc:docMk/>
            <pc:sldMk cId="0" sldId="258"/>
            <ac:cxnSpMk id="128" creationId="{00000000-0000-0000-0000-000000000000}"/>
          </ac:cxnSpMkLst>
        </pc:cxnChg>
        <pc:cxnChg chg="del">
          <ac:chgData name="Bradley Reardon" userId="a17d7f7e761d2a81" providerId="LiveId" clId="{54B8B149-01FC-4AEE-B6A3-8DDB4759FC64}" dt="2021-04-29T22:52:44.979" v="168" actId="478"/>
          <ac:cxnSpMkLst>
            <pc:docMk/>
            <pc:sldMk cId="0" sldId="258"/>
            <ac:cxnSpMk id="129" creationId="{00000000-0000-0000-0000-000000000000}"/>
          </ac:cxnSpMkLst>
        </pc:cxnChg>
        <pc:cxnChg chg="mod">
          <ac:chgData name="Bradley Reardon" userId="a17d7f7e761d2a81" providerId="LiveId" clId="{54B8B149-01FC-4AEE-B6A3-8DDB4759FC64}" dt="2021-04-29T23:02:57.512" v="287" actId="1076"/>
          <ac:cxnSpMkLst>
            <pc:docMk/>
            <pc:sldMk cId="0" sldId="258"/>
            <ac:cxnSpMk id="130" creationId="{00000000-0000-0000-0000-000000000000}"/>
          </ac:cxnSpMkLst>
        </pc:cxnChg>
      </pc:sldChg>
      <pc:sldChg chg="modSp mod ord modNotes">
        <pc:chgData name="Bradley Reardon" userId="a17d7f7e761d2a81" providerId="LiveId" clId="{54B8B149-01FC-4AEE-B6A3-8DDB4759FC64}" dt="2021-04-30T00:16:45.954" v="1970" actId="20577"/>
        <pc:sldMkLst>
          <pc:docMk/>
          <pc:sldMk cId="0" sldId="259"/>
        </pc:sldMkLst>
        <pc:spChg chg="mod">
          <ac:chgData name="Bradley Reardon" userId="a17d7f7e761d2a81" providerId="LiveId" clId="{54B8B149-01FC-4AEE-B6A3-8DDB4759FC64}" dt="2021-04-29T23:09:32.978" v="515" actId="14100"/>
          <ac:spMkLst>
            <pc:docMk/>
            <pc:sldMk cId="0" sldId="259"/>
            <ac:spMk id="135" creationId="{00000000-0000-0000-0000-000000000000}"/>
          </ac:spMkLst>
        </pc:spChg>
        <pc:spChg chg="mod">
          <ac:chgData name="Bradley Reardon" userId="a17d7f7e761d2a81" providerId="LiveId" clId="{54B8B149-01FC-4AEE-B6A3-8DDB4759FC64}" dt="2021-04-30T00:16:45.954" v="1970" actId="20577"/>
          <ac:spMkLst>
            <pc:docMk/>
            <pc:sldMk cId="0" sldId="259"/>
            <ac:spMk id="136" creationId="{00000000-0000-0000-0000-000000000000}"/>
          </ac:spMkLst>
        </pc:spChg>
      </pc:sldChg>
      <pc:sldChg chg="addSp delSp modSp mod ord modNotes">
        <pc:chgData name="Bradley Reardon" userId="a17d7f7e761d2a81" providerId="LiveId" clId="{54B8B149-01FC-4AEE-B6A3-8DDB4759FC64}" dt="2021-04-29T23:16:19.202" v="637" actId="1076"/>
        <pc:sldMkLst>
          <pc:docMk/>
          <pc:sldMk cId="0" sldId="261"/>
        </pc:sldMkLst>
        <pc:spChg chg="add del mod">
          <ac:chgData name="Bradley Reardon" userId="a17d7f7e761d2a81" providerId="LiveId" clId="{54B8B149-01FC-4AEE-B6A3-8DDB4759FC64}" dt="2021-04-29T23:13:15.111" v="597" actId="478"/>
          <ac:spMkLst>
            <pc:docMk/>
            <pc:sldMk cId="0" sldId="261"/>
            <ac:spMk id="4" creationId="{14781FE9-C400-4651-804F-6ADEE2D0636B}"/>
          </ac:spMkLst>
        </pc:spChg>
        <pc:spChg chg="add del mod">
          <ac:chgData name="Bradley Reardon" userId="a17d7f7e761d2a81" providerId="LiveId" clId="{54B8B149-01FC-4AEE-B6A3-8DDB4759FC64}" dt="2021-04-29T23:13:14.567" v="596" actId="478"/>
          <ac:spMkLst>
            <pc:docMk/>
            <pc:sldMk cId="0" sldId="261"/>
            <ac:spMk id="6" creationId="{E5EE2D2D-B2DB-4F0A-ACF8-E6CD04C16F47}"/>
          </ac:spMkLst>
        </pc:spChg>
        <pc:spChg chg="add del mod">
          <ac:chgData name="Bradley Reardon" userId="a17d7f7e761d2a81" providerId="LiveId" clId="{54B8B149-01FC-4AEE-B6A3-8DDB4759FC64}" dt="2021-04-29T23:14:48.160" v="621" actId="478"/>
          <ac:spMkLst>
            <pc:docMk/>
            <pc:sldMk cId="0" sldId="261"/>
            <ac:spMk id="10" creationId="{2E593D11-2FDE-4C9C-AF88-C6E917D8BA35}"/>
          </ac:spMkLst>
        </pc:spChg>
        <pc:spChg chg="add del mod">
          <ac:chgData name="Bradley Reardon" userId="a17d7f7e761d2a81" providerId="LiveId" clId="{54B8B149-01FC-4AEE-B6A3-8DDB4759FC64}" dt="2021-04-29T23:14:49.308" v="622" actId="478"/>
          <ac:spMkLst>
            <pc:docMk/>
            <pc:sldMk cId="0" sldId="261"/>
            <ac:spMk id="12" creationId="{36CB3B1A-5A35-431B-9047-7B77744AEFC7}"/>
          </ac:spMkLst>
        </pc:spChg>
        <pc:spChg chg="add del mod">
          <ac:chgData name="Bradley Reardon" userId="a17d7f7e761d2a81" providerId="LiveId" clId="{54B8B149-01FC-4AEE-B6A3-8DDB4759FC64}" dt="2021-04-29T23:14:29.537" v="616" actId="478"/>
          <ac:spMkLst>
            <pc:docMk/>
            <pc:sldMk cId="0" sldId="261"/>
            <ac:spMk id="17" creationId="{88BF7180-294E-4DC2-832E-FCAAC01BFE25}"/>
          </ac:spMkLst>
        </pc:spChg>
        <pc:spChg chg="add del mod">
          <ac:chgData name="Bradley Reardon" userId="a17d7f7e761d2a81" providerId="LiveId" clId="{54B8B149-01FC-4AEE-B6A3-8DDB4759FC64}" dt="2021-04-29T23:14:29.537" v="616" actId="478"/>
          <ac:spMkLst>
            <pc:docMk/>
            <pc:sldMk cId="0" sldId="261"/>
            <ac:spMk id="18" creationId="{DEE21D19-2384-4435-BFC6-AEC303F8C5AF}"/>
          </ac:spMkLst>
        </pc:spChg>
        <pc:spChg chg="add mod">
          <ac:chgData name="Bradley Reardon" userId="a17d7f7e761d2a81" providerId="LiveId" clId="{54B8B149-01FC-4AEE-B6A3-8DDB4759FC64}" dt="2021-04-29T23:16:19.202" v="637" actId="1076"/>
          <ac:spMkLst>
            <pc:docMk/>
            <pc:sldMk cId="0" sldId="261"/>
            <ac:spMk id="22" creationId="{743E62E6-2438-46F3-A564-87A9C69EAB46}"/>
          </ac:spMkLst>
        </pc:spChg>
        <pc:spChg chg="add mod">
          <ac:chgData name="Bradley Reardon" userId="a17d7f7e761d2a81" providerId="LiveId" clId="{54B8B149-01FC-4AEE-B6A3-8DDB4759FC64}" dt="2021-04-29T23:16:19.202" v="637" actId="1076"/>
          <ac:spMkLst>
            <pc:docMk/>
            <pc:sldMk cId="0" sldId="261"/>
            <ac:spMk id="23" creationId="{27C76839-4A01-4B9B-8E03-8399E9AB38B6}"/>
          </ac:spMkLst>
        </pc:spChg>
        <pc:spChg chg="mod">
          <ac:chgData name="Bradley Reardon" userId="a17d7f7e761d2a81" providerId="LiveId" clId="{54B8B149-01FC-4AEE-B6A3-8DDB4759FC64}" dt="2021-04-29T23:12:19.445" v="575" actId="20577"/>
          <ac:spMkLst>
            <pc:docMk/>
            <pc:sldMk cId="0" sldId="261"/>
            <ac:spMk id="160" creationId="{00000000-0000-0000-0000-000000000000}"/>
          </ac:spMkLst>
        </pc:spChg>
        <pc:spChg chg="mod">
          <ac:chgData name="Bradley Reardon" userId="a17d7f7e761d2a81" providerId="LiveId" clId="{54B8B149-01FC-4AEE-B6A3-8DDB4759FC64}" dt="2021-04-29T23:16:07.213" v="636" actId="1076"/>
          <ac:spMkLst>
            <pc:docMk/>
            <pc:sldMk cId="0" sldId="261"/>
            <ac:spMk id="161" creationId="{00000000-0000-0000-0000-000000000000}"/>
          </ac:spMkLst>
        </pc:spChg>
        <pc:spChg chg="del mod">
          <ac:chgData name="Bradley Reardon" userId="a17d7f7e761d2a81" providerId="LiveId" clId="{54B8B149-01FC-4AEE-B6A3-8DDB4759FC64}" dt="2021-04-29T23:14:47.194" v="620" actId="478"/>
          <ac:spMkLst>
            <pc:docMk/>
            <pc:sldMk cId="0" sldId="261"/>
            <ac:spMk id="162" creationId="{00000000-0000-0000-0000-000000000000}"/>
          </ac:spMkLst>
        </pc:spChg>
        <pc:spChg chg="del">
          <ac:chgData name="Bradley Reardon" userId="a17d7f7e761d2a81" providerId="LiveId" clId="{54B8B149-01FC-4AEE-B6A3-8DDB4759FC64}" dt="2021-04-29T23:13:12.265" v="595" actId="478"/>
          <ac:spMkLst>
            <pc:docMk/>
            <pc:sldMk cId="0" sldId="261"/>
            <ac:spMk id="163" creationId="{00000000-0000-0000-0000-000000000000}"/>
          </ac:spMkLst>
        </pc:spChg>
        <pc:spChg chg="mod">
          <ac:chgData name="Bradley Reardon" userId="a17d7f7e761d2a81" providerId="LiveId" clId="{54B8B149-01FC-4AEE-B6A3-8DDB4759FC64}" dt="2021-04-29T23:16:07.213" v="636" actId="1076"/>
          <ac:spMkLst>
            <pc:docMk/>
            <pc:sldMk cId="0" sldId="261"/>
            <ac:spMk id="164" creationId="{00000000-0000-0000-0000-000000000000}"/>
          </ac:spMkLst>
        </pc:spChg>
        <pc:spChg chg="del mod">
          <ac:chgData name="Bradley Reardon" userId="a17d7f7e761d2a81" providerId="LiveId" clId="{54B8B149-01FC-4AEE-B6A3-8DDB4759FC64}" dt="2021-04-29T23:14:47.194" v="620" actId="478"/>
          <ac:spMkLst>
            <pc:docMk/>
            <pc:sldMk cId="0" sldId="261"/>
            <ac:spMk id="165" creationId="{00000000-0000-0000-0000-000000000000}"/>
          </ac:spMkLst>
        </pc:spChg>
        <pc:spChg chg="del">
          <ac:chgData name="Bradley Reardon" userId="a17d7f7e761d2a81" providerId="LiveId" clId="{54B8B149-01FC-4AEE-B6A3-8DDB4759FC64}" dt="2021-04-29T23:13:12.265" v="595" actId="478"/>
          <ac:spMkLst>
            <pc:docMk/>
            <pc:sldMk cId="0" sldId="261"/>
            <ac:spMk id="166" creationId="{00000000-0000-0000-0000-000000000000}"/>
          </ac:spMkLst>
        </pc:spChg>
        <pc:cxnChg chg="add del mod">
          <ac:chgData name="Bradley Reardon" userId="a17d7f7e761d2a81" providerId="LiveId" clId="{54B8B149-01FC-4AEE-B6A3-8DDB4759FC64}" dt="2021-04-29T23:14:29.537" v="616" actId="478"/>
          <ac:cxnSpMkLst>
            <pc:docMk/>
            <pc:sldMk cId="0" sldId="261"/>
            <ac:cxnSpMk id="19" creationId="{4899AEE1-DFE9-4402-A583-E586783352E3}"/>
          </ac:cxnSpMkLst>
        </pc:cxnChg>
        <pc:cxnChg chg="add mod">
          <ac:chgData name="Bradley Reardon" userId="a17d7f7e761d2a81" providerId="LiveId" clId="{54B8B149-01FC-4AEE-B6A3-8DDB4759FC64}" dt="2021-04-29T23:16:19.202" v="637" actId="1076"/>
          <ac:cxnSpMkLst>
            <pc:docMk/>
            <pc:sldMk cId="0" sldId="261"/>
            <ac:cxnSpMk id="24" creationId="{523779FE-4CA7-4773-A5DC-82F4B627D1DC}"/>
          </ac:cxnSpMkLst>
        </pc:cxnChg>
        <pc:cxnChg chg="mod">
          <ac:chgData name="Bradley Reardon" userId="a17d7f7e761d2a81" providerId="LiveId" clId="{54B8B149-01FC-4AEE-B6A3-8DDB4759FC64}" dt="2021-04-29T23:16:07.213" v="636" actId="1076"/>
          <ac:cxnSpMkLst>
            <pc:docMk/>
            <pc:sldMk cId="0" sldId="261"/>
            <ac:cxnSpMk id="167" creationId="{00000000-0000-0000-0000-000000000000}"/>
          </ac:cxnSpMkLst>
        </pc:cxnChg>
        <pc:cxnChg chg="del mod">
          <ac:chgData name="Bradley Reardon" userId="a17d7f7e761d2a81" providerId="LiveId" clId="{54B8B149-01FC-4AEE-B6A3-8DDB4759FC64}" dt="2021-04-29T23:13:12.265" v="595" actId="478"/>
          <ac:cxnSpMkLst>
            <pc:docMk/>
            <pc:sldMk cId="0" sldId="261"/>
            <ac:cxnSpMk id="168" creationId="{00000000-0000-0000-0000-000000000000}"/>
          </ac:cxnSpMkLst>
        </pc:cxnChg>
        <pc:cxnChg chg="del mod">
          <ac:chgData name="Bradley Reardon" userId="a17d7f7e761d2a81" providerId="LiveId" clId="{54B8B149-01FC-4AEE-B6A3-8DDB4759FC64}" dt="2021-04-29T23:14:47.194" v="620" actId="478"/>
          <ac:cxnSpMkLst>
            <pc:docMk/>
            <pc:sldMk cId="0" sldId="261"/>
            <ac:cxnSpMk id="169" creationId="{00000000-0000-0000-0000-000000000000}"/>
          </ac:cxnSpMkLst>
        </pc:cxnChg>
      </pc:sldChg>
      <pc:sldChg chg="addSp delSp modSp mod ord">
        <pc:chgData name="Bradley Reardon" userId="a17d7f7e761d2a81" providerId="LiveId" clId="{54B8B149-01FC-4AEE-B6A3-8DDB4759FC64}" dt="2021-04-29T23:04:38.299" v="328"/>
        <pc:sldMkLst>
          <pc:docMk/>
          <pc:sldMk cId="0" sldId="262"/>
        </pc:sldMkLst>
        <pc:spChg chg="add del mod">
          <ac:chgData name="Bradley Reardon" userId="a17d7f7e761d2a81" providerId="LiveId" clId="{54B8B149-01FC-4AEE-B6A3-8DDB4759FC64}" dt="2021-04-29T23:04:28.342" v="325" actId="478"/>
          <ac:spMkLst>
            <pc:docMk/>
            <pc:sldMk cId="0" sldId="262"/>
            <ac:spMk id="3" creationId="{D0A03848-C1E3-459E-9117-20073A1C074C}"/>
          </ac:spMkLst>
        </pc:spChg>
        <pc:spChg chg="mod">
          <ac:chgData name="Bradley Reardon" userId="a17d7f7e761d2a81" providerId="LiveId" clId="{54B8B149-01FC-4AEE-B6A3-8DDB4759FC64}" dt="2021-04-29T23:04:33.052" v="326" actId="1076"/>
          <ac:spMkLst>
            <pc:docMk/>
            <pc:sldMk cId="0" sldId="262"/>
            <ac:spMk id="174" creationId="{00000000-0000-0000-0000-000000000000}"/>
          </ac:spMkLst>
        </pc:spChg>
        <pc:spChg chg="del mod">
          <ac:chgData name="Bradley Reardon" userId="a17d7f7e761d2a81" providerId="LiveId" clId="{54B8B149-01FC-4AEE-B6A3-8DDB4759FC64}" dt="2021-04-29T23:04:26.426" v="324" actId="478"/>
          <ac:spMkLst>
            <pc:docMk/>
            <pc:sldMk cId="0" sldId="262"/>
            <ac:spMk id="175" creationId="{00000000-0000-0000-0000-000000000000}"/>
          </ac:spMkLst>
        </pc:spChg>
      </pc:sldChg>
      <pc:sldChg chg="modSp add mod">
        <pc:chgData name="Bradley Reardon" userId="a17d7f7e761d2a81" providerId="LiveId" clId="{54B8B149-01FC-4AEE-B6A3-8DDB4759FC64}" dt="2021-04-29T23:05:10.856" v="347" actId="20577"/>
        <pc:sldMkLst>
          <pc:docMk/>
          <pc:sldMk cId="920803921" sldId="297"/>
        </pc:sldMkLst>
        <pc:spChg chg="mod">
          <ac:chgData name="Bradley Reardon" userId="a17d7f7e761d2a81" providerId="LiveId" clId="{54B8B149-01FC-4AEE-B6A3-8DDB4759FC64}" dt="2021-04-29T23:05:10.856" v="347" actId="20577"/>
          <ac:spMkLst>
            <pc:docMk/>
            <pc:sldMk cId="920803921" sldId="297"/>
            <ac:spMk id="174" creationId="{00000000-0000-0000-0000-000000000000}"/>
          </ac:spMkLst>
        </pc:spChg>
        <pc:spChg chg="mod">
          <ac:chgData name="Bradley Reardon" userId="a17d7f7e761d2a81" providerId="LiveId" clId="{54B8B149-01FC-4AEE-B6A3-8DDB4759FC64}" dt="2021-04-29T23:05:04.050" v="331" actId="20577"/>
          <ac:spMkLst>
            <pc:docMk/>
            <pc:sldMk cId="920803921" sldId="297"/>
            <ac:spMk id="176" creationId="{00000000-0000-0000-0000-000000000000}"/>
          </ac:spMkLst>
        </pc:spChg>
      </pc:sldChg>
      <pc:sldChg chg="modSp add mod">
        <pc:chgData name="Bradley Reardon" userId="a17d7f7e761d2a81" providerId="LiveId" clId="{54B8B149-01FC-4AEE-B6A3-8DDB4759FC64}" dt="2021-04-29T23:05:56.582" v="377" actId="14100"/>
        <pc:sldMkLst>
          <pc:docMk/>
          <pc:sldMk cId="988708982" sldId="298"/>
        </pc:sldMkLst>
        <pc:spChg chg="mod">
          <ac:chgData name="Bradley Reardon" userId="a17d7f7e761d2a81" providerId="LiveId" clId="{54B8B149-01FC-4AEE-B6A3-8DDB4759FC64}" dt="2021-04-29T23:05:38.393" v="370" actId="14100"/>
          <ac:spMkLst>
            <pc:docMk/>
            <pc:sldMk cId="988708982" sldId="298"/>
            <ac:spMk id="174" creationId="{00000000-0000-0000-0000-000000000000}"/>
          </ac:spMkLst>
        </pc:spChg>
        <pc:spChg chg="mod">
          <ac:chgData name="Bradley Reardon" userId="a17d7f7e761d2a81" providerId="LiveId" clId="{54B8B149-01FC-4AEE-B6A3-8DDB4759FC64}" dt="2021-04-29T23:05:56.582" v="377" actId="14100"/>
          <ac:spMkLst>
            <pc:docMk/>
            <pc:sldMk cId="988708982" sldId="298"/>
            <ac:spMk id="176" creationId="{00000000-0000-0000-0000-000000000000}"/>
          </ac:spMkLst>
        </pc:spChg>
      </pc:sldChg>
      <pc:sldChg chg="modSp add mod">
        <pc:chgData name="Bradley Reardon" userId="a17d7f7e761d2a81" providerId="LiveId" clId="{54B8B149-01FC-4AEE-B6A3-8DDB4759FC64}" dt="2021-04-29T23:06:03.082" v="387" actId="20577"/>
        <pc:sldMkLst>
          <pc:docMk/>
          <pc:sldMk cId="2357881678" sldId="299"/>
        </pc:sldMkLst>
        <pc:spChg chg="mod">
          <ac:chgData name="Bradley Reardon" userId="a17d7f7e761d2a81" providerId="LiveId" clId="{54B8B149-01FC-4AEE-B6A3-8DDB4759FC64}" dt="2021-04-29T23:06:03.082" v="387" actId="20577"/>
          <ac:spMkLst>
            <pc:docMk/>
            <pc:sldMk cId="2357881678" sldId="299"/>
            <ac:spMk id="174" creationId="{00000000-0000-0000-0000-000000000000}"/>
          </ac:spMkLst>
        </pc:spChg>
        <pc:spChg chg="mod">
          <ac:chgData name="Bradley Reardon" userId="a17d7f7e761d2a81" providerId="LiveId" clId="{54B8B149-01FC-4AEE-B6A3-8DDB4759FC64}" dt="2021-04-29T23:05:58.980" v="379" actId="20577"/>
          <ac:spMkLst>
            <pc:docMk/>
            <pc:sldMk cId="2357881678" sldId="299"/>
            <ac:spMk id="176" creationId="{00000000-0000-0000-0000-000000000000}"/>
          </ac:spMkLst>
        </pc:spChg>
      </pc:sldChg>
      <pc:sldChg chg="modSp add mod">
        <pc:chgData name="Bradley Reardon" userId="a17d7f7e761d2a81" providerId="LiveId" clId="{54B8B149-01FC-4AEE-B6A3-8DDB4759FC64}" dt="2021-04-29T23:06:13.313" v="397" actId="20577"/>
        <pc:sldMkLst>
          <pc:docMk/>
          <pc:sldMk cId="2602964755" sldId="300"/>
        </pc:sldMkLst>
        <pc:spChg chg="mod">
          <ac:chgData name="Bradley Reardon" userId="a17d7f7e761d2a81" providerId="LiveId" clId="{54B8B149-01FC-4AEE-B6A3-8DDB4759FC64}" dt="2021-04-29T23:06:13.313" v="397" actId="20577"/>
          <ac:spMkLst>
            <pc:docMk/>
            <pc:sldMk cId="2602964755" sldId="300"/>
            <ac:spMk id="174" creationId="{00000000-0000-0000-0000-000000000000}"/>
          </ac:spMkLst>
        </pc:spChg>
        <pc:spChg chg="mod">
          <ac:chgData name="Bradley Reardon" userId="a17d7f7e761d2a81" providerId="LiveId" clId="{54B8B149-01FC-4AEE-B6A3-8DDB4759FC64}" dt="2021-04-29T23:06:10.545" v="390" actId="20577"/>
          <ac:spMkLst>
            <pc:docMk/>
            <pc:sldMk cId="2602964755" sldId="300"/>
            <ac:spMk id="176" creationId="{00000000-0000-0000-0000-000000000000}"/>
          </ac:spMkLst>
        </pc:spChg>
      </pc:sldChg>
      <pc:sldChg chg="modSp add mod">
        <pc:chgData name="Bradley Reardon" userId="a17d7f7e761d2a81" providerId="LiveId" clId="{54B8B149-01FC-4AEE-B6A3-8DDB4759FC64}" dt="2021-04-29T23:06:22.251" v="412" actId="20577"/>
        <pc:sldMkLst>
          <pc:docMk/>
          <pc:sldMk cId="3870673739" sldId="301"/>
        </pc:sldMkLst>
        <pc:spChg chg="mod">
          <ac:chgData name="Bradley Reardon" userId="a17d7f7e761d2a81" providerId="LiveId" clId="{54B8B149-01FC-4AEE-B6A3-8DDB4759FC64}" dt="2021-04-29T23:06:20.054" v="410" actId="20577"/>
          <ac:spMkLst>
            <pc:docMk/>
            <pc:sldMk cId="3870673739" sldId="301"/>
            <ac:spMk id="174" creationId="{00000000-0000-0000-0000-000000000000}"/>
          </ac:spMkLst>
        </pc:spChg>
        <pc:spChg chg="mod">
          <ac:chgData name="Bradley Reardon" userId="a17d7f7e761d2a81" providerId="LiveId" clId="{54B8B149-01FC-4AEE-B6A3-8DDB4759FC64}" dt="2021-04-29T23:06:22.251" v="412" actId="20577"/>
          <ac:spMkLst>
            <pc:docMk/>
            <pc:sldMk cId="3870673739" sldId="301"/>
            <ac:spMk id="176" creationId="{00000000-0000-0000-0000-000000000000}"/>
          </ac:spMkLst>
        </pc:spChg>
      </pc:sldChg>
      <pc:sldChg chg="add del">
        <pc:chgData name="Bradley Reardon" userId="a17d7f7e761d2a81" providerId="LiveId" clId="{54B8B149-01FC-4AEE-B6A3-8DDB4759FC64}" dt="2021-04-29T23:09:57.963" v="535" actId="2696"/>
        <pc:sldMkLst>
          <pc:docMk/>
          <pc:sldMk cId="1800984724" sldId="302"/>
        </pc:sldMkLst>
      </pc:sldChg>
      <pc:sldChg chg="addSp delSp modSp add mod modNotesTx">
        <pc:chgData name="Bradley Reardon" userId="a17d7f7e761d2a81" providerId="LiveId" clId="{54B8B149-01FC-4AEE-B6A3-8DDB4759FC64}" dt="2021-04-30T00:03:08.730" v="1718" actId="1076"/>
        <pc:sldMkLst>
          <pc:docMk/>
          <pc:sldMk cId="3450146637" sldId="302"/>
        </pc:sldMkLst>
        <pc:spChg chg="add del mod">
          <ac:chgData name="Bradley Reardon" userId="a17d7f7e761d2a81" providerId="LiveId" clId="{54B8B149-01FC-4AEE-B6A3-8DDB4759FC64}" dt="2021-04-29T23:27:35.653" v="783" actId="478"/>
          <ac:spMkLst>
            <pc:docMk/>
            <pc:sldMk cId="3450146637" sldId="302"/>
            <ac:spMk id="5" creationId="{4FF4492C-DA43-4EA4-8CBD-89E88190FB16}"/>
          </ac:spMkLst>
        </pc:spChg>
        <pc:spChg chg="add del mod">
          <ac:chgData name="Bradley Reardon" userId="a17d7f7e761d2a81" providerId="LiveId" clId="{54B8B149-01FC-4AEE-B6A3-8DDB4759FC64}" dt="2021-04-29T23:59:00.110" v="1701" actId="20577"/>
          <ac:spMkLst>
            <pc:docMk/>
            <pc:sldMk cId="3450146637" sldId="302"/>
            <ac:spMk id="6" creationId="{404DE29A-B478-44C5-A0AA-9BE613ABE63C}"/>
          </ac:spMkLst>
        </pc:spChg>
        <pc:spChg chg="add del mod">
          <ac:chgData name="Bradley Reardon" userId="a17d7f7e761d2a81" providerId="LiveId" clId="{54B8B149-01FC-4AEE-B6A3-8DDB4759FC64}" dt="2021-04-29T23:36:26.397" v="1152"/>
          <ac:spMkLst>
            <pc:docMk/>
            <pc:sldMk cId="3450146637" sldId="302"/>
            <ac:spMk id="7" creationId="{E9A0DCD9-ABC3-4476-A277-4E4665AF61AD}"/>
          </ac:spMkLst>
        </pc:spChg>
        <pc:spChg chg="add mod">
          <ac:chgData name="Bradley Reardon" userId="a17d7f7e761d2a81" providerId="LiveId" clId="{54B8B149-01FC-4AEE-B6A3-8DDB4759FC64}" dt="2021-04-30T00:03:08.730" v="1718" actId="1076"/>
          <ac:spMkLst>
            <pc:docMk/>
            <pc:sldMk cId="3450146637" sldId="302"/>
            <ac:spMk id="15" creationId="{49DF0641-401F-4DCF-B311-8488FD17C353}"/>
          </ac:spMkLst>
        </pc:spChg>
        <pc:spChg chg="add del mod">
          <ac:chgData name="Bradley Reardon" userId="a17d7f7e761d2a81" providerId="LiveId" clId="{54B8B149-01FC-4AEE-B6A3-8DDB4759FC64}" dt="2021-04-29T23:38:12.800" v="1191"/>
          <ac:spMkLst>
            <pc:docMk/>
            <pc:sldMk cId="3450146637" sldId="302"/>
            <ac:spMk id="17" creationId="{6FA7C34F-E7A6-4F78-A7D3-E6F94ECC4503}"/>
          </ac:spMkLst>
        </pc:spChg>
        <pc:spChg chg="add mod">
          <ac:chgData name="Bradley Reardon" userId="a17d7f7e761d2a81" providerId="LiveId" clId="{54B8B149-01FC-4AEE-B6A3-8DDB4759FC64}" dt="2021-04-29T23:59:14.288" v="1705" actId="20577"/>
          <ac:spMkLst>
            <pc:docMk/>
            <pc:sldMk cId="3450146637" sldId="302"/>
            <ac:spMk id="19" creationId="{69D43504-1318-4DEE-A747-F4000C6808F7}"/>
          </ac:spMkLst>
        </pc:spChg>
        <pc:spChg chg="add mod">
          <ac:chgData name="Bradley Reardon" userId="a17d7f7e761d2a81" providerId="LiveId" clId="{54B8B149-01FC-4AEE-B6A3-8DDB4759FC64}" dt="2021-04-29T23:54:00.425" v="1457" actId="20577"/>
          <ac:spMkLst>
            <pc:docMk/>
            <pc:sldMk cId="3450146637" sldId="302"/>
            <ac:spMk id="20" creationId="{227085DE-D3F4-40AB-A209-1F230DA94FC3}"/>
          </ac:spMkLst>
        </pc:spChg>
        <pc:spChg chg="del">
          <ac:chgData name="Bradley Reardon" userId="a17d7f7e761d2a81" providerId="LiveId" clId="{54B8B149-01FC-4AEE-B6A3-8DDB4759FC64}" dt="2021-04-29T23:24:15.576" v="668" actId="478"/>
          <ac:spMkLst>
            <pc:docMk/>
            <pc:sldMk cId="3450146637" sldId="302"/>
            <ac:spMk id="22" creationId="{743E62E6-2438-46F3-A564-87A9C69EAB46}"/>
          </ac:spMkLst>
        </pc:spChg>
        <pc:spChg chg="del">
          <ac:chgData name="Bradley Reardon" userId="a17d7f7e761d2a81" providerId="LiveId" clId="{54B8B149-01FC-4AEE-B6A3-8DDB4759FC64}" dt="2021-04-29T23:24:15.576" v="668" actId="478"/>
          <ac:spMkLst>
            <pc:docMk/>
            <pc:sldMk cId="3450146637" sldId="302"/>
            <ac:spMk id="23" creationId="{27C76839-4A01-4B9B-8E03-8399E9AB38B6}"/>
          </ac:spMkLst>
        </pc:spChg>
        <pc:spChg chg="add mod">
          <ac:chgData name="Bradley Reardon" userId="a17d7f7e761d2a81" providerId="LiveId" clId="{54B8B149-01FC-4AEE-B6A3-8DDB4759FC64}" dt="2021-04-29T23:59:26.367" v="1709" actId="20577"/>
          <ac:spMkLst>
            <pc:docMk/>
            <pc:sldMk cId="3450146637" sldId="302"/>
            <ac:spMk id="25" creationId="{8EE000F0-4BAB-4BF4-98D8-865678E83F61}"/>
          </ac:spMkLst>
        </pc:spChg>
        <pc:spChg chg="mod">
          <ac:chgData name="Bradley Reardon" userId="a17d7f7e761d2a81" providerId="LiveId" clId="{54B8B149-01FC-4AEE-B6A3-8DDB4759FC64}" dt="2021-04-29T23:23:25.808" v="646" actId="20577"/>
          <ac:spMkLst>
            <pc:docMk/>
            <pc:sldMk cId="3450146637" sldId="302"/>
            <ac:spMk id="160" creationId="{00000000-0000-0000-0000-000000000000}"/>
          </ac:spMkLst>
        </pc:spChg>
        <pc:spChg chg="mod">
          <ac:chgData name="Bradley Reardon" userId="a17d7f7e761d2a81" providerId="LiveId" clId="{54B8B149-01FC-4AEE-B6A3-8DDB4759FC64}" dt="2021-04-29T23:45:27.228" v="1268" actId="1076"/>
          <ac:spMkLst>
            <pc:docMk/>
            <pc:sldMk cId="3450146637" sldId="302"/>
            <ac:spMk id="161" creationId="{00000000-0000-0000-0000-000000000000}"/>
          </ac:spMkLst>
        </pc:spChg>
        <pc:spChg chg="del mod">
          <ac:chgData name="Bradley Reardon" userId="a17d7f7e761d2a81" providerId="LiveId" clId="{54B8B149-01FC-4AEE-B6A3-8DDB4759FC64}" dt="2021-04-29T23:27:33.310" v="782" actId="478"/>
          <ac:spMkLst>
            <pc:docMk/>
            <pc:sldMk cId="3450146637" sldId="302"/>
            <ac:spMk id="164" creationId="{00000000-0000-0000-0000-000000000000}"/>
          </ac:spMkLst>
        </pc:spChg>
        <pc:picChg chg="add del mod">
          <ac:chgData name="Bradley Reardon" userId="a17d7f7e761d2a81" providerId="LiveId" clId="{54B8B149-01FC-4AEE-B6A3-8DDB4759FC64}" dt="2021-04-30T00:02:53.950" v="1714" actId="478"/>
          <ac:picMkLst>
            <pc:docMk/>
            <pc:sldMk cId="3450146637" sldId="302"/>
            <ac:picMk id="1026" creationId="{F92D3DE9-27F2-4C5E-A621-E13D232DE9FF}"/>
          </ac:picMkLst>
        </pc:picChg>
        <pc:picChg chg="add mod">
          <ac:chgData name="Bradley Reardon" userId="a17d7f7e761d2a81" providerId="LiveId" clId="{54B8B149-01FC-4AEE-B6A3-8DDB4759FC64}" dt="2021-04-30T00:03:00.077" v="1717" actId="1076"/>
          <ac:picMkLst>
            <pc:docMk/>
            <pc:sldMk cId="3450146637" sldId="302"/>
            <ac:picMk id="1028" creationId="{9083A405-F279-4A0C-9A29-7BABDDF87349}"/>
          </ac:picMkLst>
        </pc:picChg>
        <pc:cxnChg chg="add mod">
          <ac:chgData name="Bradley Reardon" userId="a17d7f7e761d2a81" providerId="LiveId" clId="{54B8B149-01FC-4AEE-B6A3-8DDB4759FC64}" dt="2021-04-30T00:03:08.730" v="1718" actId="1076"/>
          <ac:cxnSpMkLst>
            <pc:docMk/>
            <pc:sldMk cId="3450146637" sldId="302"/>
            <ac:cxnSpMk id="16" creationId="{686B6450-0A43-431B-9F8C-D9B1B63578F1}"/>
          </ac:cxnSpMkLst>
        </pc:cxnChg>
        <pc:cxnChg chg="add del mod">
          <ac:chgData name="Bradley Reardon" userId="a17d7f7e761d2a81" providerId="LiveId" clId="{54B8B149-01FC-4AEE-B6A3-8DDB4759FC64}" dt="2021-04-29T23:38:12.800" v="1191"/>
          <ac:cxnSpMkLst>
            <pc:docMk/>
            <pc:sldMk cId="3450146637" sldId="302"/>
            <ac:cxnSpMk id="18" creationId="{586CD1BB-AD95-4ACE-A7B7-0F3650E2F202}"/>
          </ac:cxnSpMkLst>
        </pc:cxnChg>
        <pc:cxnChg chg="add mod">
          <ac:chgData name="Bradley Reardon" userId="a17d7f7e761d2a81" providerId="LiveId" clId="{54B8B149-01FC-4AEE-B6A3-8DDB4759FC64}" dt="2021-04-29T23:46:15.445" v="1354" actId="1076"/>
          <ac:cxnSpMkLst>
            <pc:docMk/>
            <pc:sldMk cId="3450146637" sldId="302"/>
            <ac:cxnSpMk id="21" creationId="{703E6B4E-87AB-4EF3-9F13-67389E112F5A}"/>
          </ac:cxnSpMkLst>
        </pc:cxnChg>
        <pc:cxnChg chg="del">
          <ac:chgData name="Bradley Reardon" userId="a17d7f7e761d2a81" providerId="LiveId" clId="{54B8B149-01FC-4AEE-B6A3-8DDB4759FC64}" dt="2021-04-29T23:24:15.576" v="668" actId="478"/>
          <ac:cxnSpMkLst>
            <pc:docMk/>
            <pc:sldMk cId="3450146637" sldId="302"/>
            <ac:cxnSpMk id="24" creationId="{523779FE-4CA7-4773-A5DC-82F4B627D1DC}"/>
          </ac:cxnSpMkLst>
        </pc:cxnChg>
        <pc:cxnChg chg="mod">
          <ac:chgData name="Bradley Reardon" userId="a17d7f7e761d2a81" providerId="LiveId" clId="{54B8B149-01FC-4AEE-B6A3-8DDB4759FC64}" dt="2021-04-29T23:45:27.228" v="1268" actId="1076"/>
          <ac:cxnSpMkLst>
            <pc:docMk/>
            <pc:sldMk cId="3450146637" sldId="302"/>
            <ac:cxnSpMk id="167" creationId="{00000000-0000-0000-0000-000000000000}"/>
          </ac:cxnSpMkLst>
        </pc:cxnChg>
      </pc:sldChg>
    </pc:docChg>
  </pc:docChgLst>
</pc:chgInfo>
</file>

<file path=ppt/media/image1.jpg>
</file>

<file path=ppt/media/image10.jpg>
</file>

<file path=ppt/media/image11.jpg>
</file>

<file path=ppt/media/image12.png>
</file>

<file path=ppt/media/image13.png>
</file>

<file path=ppt/media/image14.png>
</file>

<file path=ppt/media/image2.jpg>
</file>

<file path=ppt/media/image3.jpg>
</file>

<file path=ppt/media/image4.jpg>
</file>

<file path=ppt/media/image5.jp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26626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0030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5abef0139_0_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5abef0139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65abef0139_0_6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65abef0139_0_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65abef0139_0_8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65abef013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65abef0139_0_13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65abef0139_0_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6b4974444a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6b4974444a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7098bb5640_0_9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0" name="Google Shape;1600;g7098bb5640_0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65abef0139_0_13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7" name="Google Shape;1717;g65abef0139_0_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65abef0139_0_152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65abef0139_0_15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65abef0139_0_13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65abef0139_0_1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7098bb5640_0_1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7098bb5640_0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1"/>
        <p:cNvGrpSpPr/>
        <p:nvPr/>
      </p:nvGrpSpPr>
      <p:grpSpPr>
        <a:xfrm>
          <a:off x="0" y="0"/>
          <a:ext cx="0" cy="0"/>
          <a:chOff x="0" y="0"/>
          <a:chExt cx="0" cy="0"/>
        </a:xfrm>
      </p:grpSpPr>
      <p:sp>
        <p:nvSpPr>
          <p:cNvPr id="1802" name="Google Shape;1802;g65abef0139_0_1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3" name="Google Shape;1803;g65abef0139_0_1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8"/>
        <p:cNvGrpSpPr/>
        <p:nvPr/>
      </p:nvGrpSpPr>
      <p:grpSpPr>
        <a:xfrm>
          <a:off x="0" y="0"/>
          <a:ext cx="0" cy="0"/>
          <a:chOff x="0" y="0"/>
          <a:chExt cx="0" cy="0"/>
        </a:xfrm>
      </p:grpSpPr>
      <p:sp>
        <p:nvSpPr>
          <p:cNvPr id="1809" name="Google Shape;1809;g65abef0139_0_1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0" name="Google Shape;1810;g65abef0139_0_1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3"/>
        <p:cNvGrpSpPr/>
        <p:nvPr/>
      </p:nvGrpSpPr>
      <p:grpSpPr>
        <a:xfrm>
          <a:off x="0" y="0"/>
          <a:ext cx="0" cy="0"/>
          <a:chOff x="0" y="0"/>
          <a:chExt cx="0" cy="0"/>
        </a:xfrm>
      </p:grpSpPr>
      <p:sp>
        <p:nvSpPr>
          <p:cNvPr id="1824" name="Google Shape;1824;g65abef0139_0_13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 name="Google Shape;1825;g65abef0139_0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0"/>
        <p:cNvGrpSpPr/>
        <p:nvPr/>
      </p:nvGrpSpPr>
      <p:grpSpPr>
        <a:xfrm>
          <a:off x="0" y="0"/>
          <a:ext cx="0" cy="0"/>
          <a:chOff x="0" y="0"/>
          <a:chExt cx="0" cy="0"/>
        </a:xfrm>
      </p:grpSpPr>
      <p:sp>
        <p:nvSpPr>
          <p:cNvPr id="2161" name="Google Shape;2161;g65abef0139_0_1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2" name="Google Shape;2162;g65abef0139_0_1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7"/>
        <p:cNvGrpSpPr/>
        <p:nvPr/>
      </p:nvGrpSpPr>
      <p:grpSpPr>
        <a:xfrm>
          <a:off x="0" y="0"/>
          <a:ext cx="0" cy="0"/>
          <a:chOff x="0" y="0"/>
          <a:chExt cx="0" cy="0"/>
        </a:xfrm>
      </p:grpSpPr>
      <p:sp>
        <p:nvSpPr>
          <p:cNvPr id="8438" name="Google Shape;8438;g65abef0139_0_7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9" name="Google Shape;8439;g65abef0139_0_7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4"/>
        <p:cNvGrpSpPr/>
        <p:nvPr/>
      </p:nvGrpSpPr>
      <p:grpSpPr>
        <a:xfrm>
          <a:off x="0" y="0"/>
          <a:ext cx="0" cy="0"/>
          <a:chOff x="0" y="0"/>
          <a:chExt cx="0" cy="0"/>
        </a:xfrm>
      </p:grpSpPr>
      <p:sp>
        <p:nvSpPr>
          <p:cNvPr id="8865" name="Google Shape;8865;g65abef0139_0_8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6" name="Google Shape;8866;g65abef0139_0_8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7"/>
        <p:cNvGrpSpPr/>
        <p:nvPr/>
      </p:nvGrpSpPr>
      <p:grpSpPr>
        <a:xfrm>
          <a:off x="0" y="0"/>
          <a:ext cx="0" cy="0"/>
          <a:chOff x="0" y="0"/>
          <a:chExt cx="0" cy="0"/>
        </a:xfrm>
      </p:grpSpPr>
      <p:sp>
        <p:nvSpPr>
          <p:cNvPr id="9028" name="Google Shape;9028;g65abef0139_0_8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9" name="Google Shape;9029;g65abef0139_0_8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9"/>
        <p:cNvGrpSpPr/>
        <p:nvPr/>
      </p:nvGrpSpPr>
      <p:grpSpPr>
        <a:xfrm>
          <a:off x="0" y="0"/>
          <a:ext cx="0" cy="0"/>
          <a:chOff x="0" y="0"/>
          <a:chExt cx="0" cy="0"/>
        </a:xfrm>
      </p:grpSpPr>
      <p:sp>
        <p:nvSpPr>
          <p:cNvPr id="9430" name="Google Shape;9430;g65abef0139_0_8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1" name="Google Shape;9431;g65abef0139_0_8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0"/>
        <p:cNvGrpSpPr/>
        <p:nvPr/>
      </p:nvGrpSpPr>
      <p:grpSpPr>
        <a:xfrm>
          <a:off x="0" y="0"/>
          <a:ext cx="0" cy="0"/>
          <a:chOff x="0" y="0"/>
          <a:chExt cx="0" cy="0"/>
        </a:xfrm>
      </p:grpSpPr>
      <p:sp>
        <p:nvSpPr>
          <p:cNvPr id="9801" name="Google Shape;9801;g65abef0139_0_9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2" name="Google Shape;9802;g65abef0139_0_9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7"/>
        <p:cNvGrpSpPr/>
        <p:nvPr/>
      </p:nvGrpSpPr>
      <p:grpSpPr>
        <a:xfrm>
          <a:off x="0" y="0"/>
          <a:ext cx="0" cy="0"/>
          <a:chOff x="0" y="0"/>
          <a:chExt cx="0" cy="0"/>
        </a:xfrm>
      </p:grpSpPr>
      <p:sp>
        <p:nvSpPr>
          <p:cNvPr id="10178" name="Google Shape;10178;g65abef0139_0_9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9" name="Google Shape;10179;g65abef0139_0_9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8"/>
        <p:cNvGrpSpPr/>
        <p:nvPr/>
      </p:nvGrpSpPr>
      <p:grpSpPr>
        <a:xfrm>
          <a:off x="0" y="0"/>
          <a:ext cx="0" cy="0"/>
          <a:chOff x="0" y="0"/>
          <a:chExt cx="0" cy="0"/>
        </a:xfrm>
      </p:grpSpPr>
      <p:sp>
        <p:nvSpPr>
          <p:cNvPr id="10609" name="Google Shape;10609;g65abef0139_0_10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0" name="Google Shape;10610;g65abef0139_0_10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1"/>
        <p:cNvGrpSpPr/>
        <p:nvPr/>
      </p:nvGrpSpPr>
      <p:grpSpPr>
        <a:xfrm>
          <a:off x="0" y="0"/>
          <a:ext cx="0" cy="0"/>
          <a:chOff x="0" y="0"/>
          <a:chExt cx="0" cy="0"/>
        </a:xfrm>
      </p:grpSpPr>
      <p:sp>
        <p:nvSpPr>
          <p:cNvPr id="11402" name="Google Shape;11402;g65abef0139_0_109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3" name="Google Shape;11403;g65abef0139_0_10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2"/>
        <p:cNvGrpSpPr/>
        <p:nvPr/>
      </p:nvGrpSpPr>
      <p:grpSpPr>
        <a:xfrm>
          <a:off x="0" y="0"/>
          <a:ext cx="0" cy="0"/>
          <a:chOff x="0" y="0"/>
          <a:chExt cx="0" cy="0"/>
        </a:xfrm>
      </p:grpSpPr>
      <p:sp>
        <p:nvSpPr>
          <p:cNvPr id="12143" name="Google Shape;12143;g65abef0139_0_11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4" name="Google Shape;12144;g65abef0139_0_11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5"/>
        <p:cNvGrpSpPr/>
        <p:nvPr/>
      </p:nvGrpSpPr>
      <p:grpSpPr>
        <a:xfrm>
          <a:off x="0" y="0"/>
          <a:ext cx="0" cy="0"/>
          <a:chOff x="0" y="0"/>
          <a:chExt cx="0" cy="0"/>
        </a:xfrm>
      </p:grpSpPr>
      <p:sp>
        <p:nvSpPr>
          <p:cNvPr id="12836" name="Google Shape;12836;g65abef0139_0_123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7" name="Google Shape;12837;g65abef0139_0_12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7"/>
        <p:cNvGrpSpPr/>
        <p:nvPr/>
      </p:nvGrpSpPr>
      <p:grpSpPr>
        <a:xfrm>
          <a:off x="0" y="0"/>
          <a:ext cx="0" cy="0"/>
          <a:chOff x="0" y="0"/>
          <a:chExt cx="0" cy="0"/>
        </a:xfrm>
      </p:grpSpPr>
      <p:sp>
        <p:nvSpPr>
          <p:cNvPr id="13138" name="Google Shape;13138;g65abef0139_0_1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9" name="Google Shape;13139;g65abef0139_0_1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1"/>
        <p:cNvGrpSpPr/>
        <p:nvPr/>
      </p:nvGrpSpPr>
      <p:grpSpPr>
        <a:xfrm>
          <a:off x="0" y="0"/>
          <a:ext cx="0" cy="0"/>
          <a:chOff x="0" y="0"/>
          <a:chExt cx="0" cy="0"/>
        </a:xfrm>
      </p:grpSpPr>
      <p:sp>
        <p:nvSpPr>
          <p:cNvPr id="13772" name="Google Shape;13772;g65abef0139_0_13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3" name="Google Shape;13773;g65abef0139_0_13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7733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Recording: maybe give an example of a question per topic</a:t>
            </a:r>
            <a:endParaRPr dirty="0"/>
          </a:p>
        </p:txBody>
      </p:sp>
    </p:spTree>
    <p:extLst>
      <p:ext uri="{BB962C8B-B14F-4D97-AF65-F5344CB8AC3E}">
        <p14:creationId xmlns:p14="http://schemas.microsoft.com/office/powerpoint/2010/main" val="3435702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99940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39864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7"/>
        <p:cNvGrpSpPr/>
        <p:nvPr/>
      </p:nvGrpSpPr>
      <p:grpSpPr>
        <a:xfrm>
          <a:off x="0" y="0"/>
          <a:ext cx="0" cy="0"/>
          <a:chOff x="0" y="0"/>
          <a:chExt cx="0" cy="0"/>
        </a:xfrm>
      </p:grpSpPr>
      <p:sp>
        <p:nvSpPr>
          <p:cNvPr id="38" name="Google Shape;38;p12"/>
          <p:cNvSpPr txBox="1">
            <a:spLocks noGrp="1"/>
          </p:cNvSpPr>
          <p:nvPr>
            <p:ph type="title" hasCustomPrompt="1"/>
          </p:nvPr>
        </p:nvSpPr>
        <p:spPr>
          <a:xfrm>
            <a:off x="311700" y="2062500"/>
            <a:ext cx="8520600" cy="111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2"/>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sz="1400"/>
            </a:lvl1pPr>
            <a:lvl2pPr marL="914400" lvl="1" indent="-304800" algn="ctr">
              <a:spcBef>
                <a:spcPts val="160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BLANK_1_1_1_1_1">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17"/>
          <p:cNvSpPr txBox="1">
            <a:spLocks noGrp="1"/>
          </p:cNvSpPr>
          <p:nvPr>
            <p:ph type="subTitle" idx="1"/>
          </p:nvPr>
        </p:nvSpPr>
        <p:spPr>
          <a:xfrm>
            <a:off x="6006000" y="2320225"/>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0" name="Google Shape;70;p17"/>
          <p:cNvSpPr txBox="1">
            <a:spLocks noGrp="1"/>
          </p:cNvSpPr>
          <p:nvPr>
            <p:ph type="subTitle" idx="2"/>
          </p:nvPr>
        </p:nvSpPr>
        <p:spPr>
          <a:xfrm>
            <a:off x="6006000" y="3478616"/>
            <a:ext cx="2006100" cy="39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a:endParaRPr/>
          </a:p>
        </p:txBody>
      </p:sp>
      <p:sp>
        <p:nvSpPr>
          <p:cNvPr id="71" name="Google Shape;71;p17"/>
          <p:cNvSpPr txBox="1">
            <a:spLocks noGrp="1"/>
          </p:cNvSpPr>
          <p:nvPr>
            <p:ph type="title" hasCustomPrompt="1"/>
          </p:nvPr>
        </p:nvSpPr>
        <p:spPr>
          <a:xfrm>
            <a:off x="6006000" y="1954025"/>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2" name="Google Shape;72;p17"/>
          <p:cNvSpPr txBox="1">
            <a:spLocks noGrp="1"/>
          </p:cNvSpPr>
          <p:nvPr>
            <p:ph type="title" idx="3" hasCustomPrompt="1"/>
          </p:nvPr>
        </p:nvSpPr>
        <p:spPr>
          <a:xfrm>
            <a:off x="6006000" y="3100474"/>
            <a:ext cx="1235400" cy="479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2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3" name="Google Shape;73;p17"/>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1_1_1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a:off x="916225"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6" name="Google Shape;76;p18"/>
          <p:cNvSpPr txBox="1">
            <a:spLocks noGrp="1"/>
          </p:cNvSpPr>
          <p:nvPr>
            <p:ph type="subTitle" idx="1"/>
          </p:nvPr>
        </p:nvSpPr>
        <p:spPr>
          <a:xfrm>
            <a:off x="786275" y="19094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7" name="Google Shape;77;p18"/>
          <p:cNvSpPr txBox="1">
            <a:spLocks noGrp="1"/>
          </p:cNvSpPr>
          <p:nvPr>
            <p:ph type="title" idx="2"/>
          </p:nvPr>
        </p:nvSpPr>
        <p:spPr>
          <a:xfrm>
            <a:off x="6298374"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78" name="Google Shape;78;p18"/>
          <p:cNvSpPr txBox="1">
            <a:spLocks noGrp="1"/>
          </p:cNvSpPr>
          <p:nvPr>
            <p:ph type="subTitle" idx="3"/>
          </p:nvPr>
        </p:nvSpPr>
        <p:spPr>
          <a:xfrm>
            <a:off x="6080425"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79" name="Google Shape;79;p18"/>
          <p:cNvSpPr txBox="1">
            <a:spLocks noGrp="1"/>
          </p:cNvSpPr>
          <p:nvPr>
            <p:ph type="title" idx="4"/>
          </p:nvPr>
        </p:nvSpPr>
        <p:spPr>
          <a:xfrm>
            <a:off x="3607299"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0" name="Google Shape;80;p18"/>
          <p:cNvSpPr txBox="1">
            <a:spLocks noGrp="1"/>
          </p:cNvSpPr>
          <p:nvPr>
            <p:ph type="subTitle" idx="5"/>
          </p:nvPr>
        </p:nvSpPr>
        <p:spPr>
          <a:xfrm>
            <a:off x="3389350"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1" name="Google Shape;81;p18"/>
          <p:cNvSpPr txBox="1">
            <a:spLocks noGrp="1"/>
          </p:cNvSpPr>
          <p:nvPr>
            <p:ph type="title" idx="6"/>
          </p:nvPr>
        </p:nvSpPr>
        <p:spPr>
          <a:xfrm>
            <a:off x="3607299" y="244381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2" name="Google Shape;82;p18"/>
          <p:cNvSpPr txBox="1">
            <a:spLocks noGrp="1"/>
          </p:cNvSpPr>
          <p:nvPr>
            <p:ph type="subTitle" idx="7"/>
          </p:nvPr>
        </p:nvSpPr>
        <p:spPr>
          <a:xfrm>
            <a:off x="3389350" y="19094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3" name="Google Shape;83;p18"/>
          <p:cNvSpPr txBox="1">
            <a:spLocks noGrp="1"/>
          </p:cNvSpPr>
          <p:nvPr>
            <p:ph type="title" idx="8"/>
          </p:nvPr>
        </p:nvSpPr>
        <p:spPr>
          <a:xfrm>
            <a:off x="916225" y="3872760"/>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4" name="Google Shape;84;p18"/>
          <p:cNvSpPr txBox="1">
            <a:spLocks noGrp="1"/>
          </p:cNvSpPr>
          <p:nvPr>
            <p:ph type="subTitle" idx="9"/>
          </p:nvPr>
        </p:nvSpPr>
        <p:spPr>
          <a:xfrm>
            <a:off x="786325" y="3332250"/>
            <a:ext cx="21012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5" name="Google Shape;85;p18"/>
          <p:cNvSpPr txBox="1">
            <a:spLocks noGrp="1"/>
          </p:cNvSpPr>
          <p:nvPr>
            <p:ph type="title" idx="13"/>
          </p:nvPr>
        </p:nvSpPr>
        <p:spPr>
          <a:xfrm>
            <a:off x="6495924" y="3872763"/>
            <a:ext cx="14463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6" name="Google Shape;86;p18"/>
          <p:cNvSpPr txBox="1">
            <a:spLocks noGrp="1"/>
          </p:cNvSpPr>
          <p:nvPr>
            <p:ph type="subTitle" idx="14"/>
          </p:nvPr>
        </p:nvSpPr>
        <p:spPr>
          <a:xfrm>
            <a:off x="6080425" y="3332250"/>
            <a:ext cx="22773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87" name="Google Shape;87;p18"/>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BLANK_1_1_1_1_1_1_1">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9"/>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0" name="Google Shape;90;p19"/>
          <p:cNvSpPr txBox="1">
            <a:spLocks noGrp="1"/>
          </p:cNvSpPr>
          <p:nvPr>
            <p:ph type="subTitle" idx="1"/>
          </p:nvPr>
        </p:nvSpPr>
        <p:spPr>
          <a:xfrm>
            <a:off x="2561975" y="2225200"/>
            <a:ext cx="4020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1" name="Google Shape;91;p19"/>
          <p:cNvSpPr txBox="1"/>
          <p:nvPr/>
        </p:nvSpPr>
        <p:spPr>
          <a:xfrm>
            <a:off x="2813425" y="3796475"/>
            <a:ext cx="3517500" cy="5694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CREDITS: This presentation template was created by </a:t>
            </a:r>
            <a:r>
              <a:rPr lang="en" sz="900" b="1">
                <a:solidFill>
                  <a:schemeClr val="lt2"/>
                </a:solidFill>
                <a:uFill>
                  <a:noFill/>
                </a:uFill>
                <a:latin typeface="Fira Sans Condensed"/>
                <a:ea typeface="Fira Sans Condensed"/>
                <a:cs typeface="Fira Sans Condensed"/>
                <a:sym typeface="Fira Sans Condensed"/>
                <a:hlinkClick r:id="rId3">
                  <a:extLst>
                    <a:ext uri="{A12FA001-AC4F-418D-AE19-62706E023703}">
                      <ahyp:hlinkClr xmlns:ahyp="http://schemas.microsoft.com/office/drawing/2018/hyperlinkcolor" val="tx"/>
                    </a:ext>
                  </a:extLst>
                </a:hlinkClick>
              </a:rPr>
              <a:t>Slidesgo</a:t>
            </a:r>
            <a:r>
              <a:rPr lang="en" sz="900">
                <a:solidFill>
                  <a:schemeClr val="lt2"/>
                </a:solidFill>
                <a:latin typeface="Fira Sans Condensed Light"/>
                <a:ea typeface="Fira Sans Condensed Light"/>
                <a:cs typeface="Fira Sans Condensed Light"/>
                <a:sym typeface="Fira Sans Condensed Light"/>
              </a:rPr>
              <a:t>, including icons by </a:t>
            </a:r>
            <a:r>
              <a:rPr lang="en" sz="900" b="1">
                <a:solidFill>
                  <a:schemeClr val="lt2"/>
                </a:solidFill>
                <a:uFill>
                  <a:noFill/>
                </a:uFill>
                <a:latin typeface="Fira Sans Condensed"/>
                <a:ea typeface="Fira Sans Condensed"/>
                <a:cs typeface="Fira Sans Condensed"/>
                <a:sym typeface="Fira Sans Condensed"/>
                <a:hlinkClick r:id="rId4">
                  <a:extLst>
                    <a:ext uri="{A12FA001-AC4F-418D-AE19-62706E023703}">
                      <ahyp:hlinkClr xmlns:ahyp="http://schemas.microsoft.com/office/drawing/2018/hyperlinkcolor" val="tx"/>
                    </a:ext>
                  </a:extLst>
                </a:hlinkClick>
              </a:rPr>
              <a:t>Flaticon</a:t>
            </a:r>
            <a:r>
              <a:rPr lang="en" sz="900">
                <a:solidFill>
                  <a:schemeClr val="lt2"/>
                </a:solidFill>
                <a:latin typeface="Fira Sans Condensed Light"/>
                <a:ea typeface="Fira Sans Condensed Light"/>
                <a:cs typeface="Fira Sans Condensed Light"/>
                <a:sym typeface="Fira Sans Condensed Light"/>
              </a:rPr>
              <a:t>, and infographics &amp; images by </a:t>
            </a:r>
            <a:r>
              <a:rPr lang="en" sz="900" b="1">
                <a:solidFill>
                  <a:schemeClr val="lt2"/>
                </a:solidFill>
                <a:uFill>
                  <a:noFill/>
                </a:uFill>
                <a:latin typeface="Fira Sans Condensed"/>
                <a:ea typeface="Fira Sans Condensed"/>
                <a:cs typeface="Fira Sans Condensed"/>
                <a:sym typeface="Fira Sans Condensed"/>
                <a:hlinkClick r:id="rId5">
                  <a:extLst>
                    <a:ext uri="{A12FA001-AC4F-418D-AE19-62706E023703}">
                      <ahyp:hlinkClr xmlns:ahyp="http://schemas.microsoft.com/office/drawing/2018/hyperlinkcolor" val="tx"/>
                    </a:ext>
                  </a:extLst>
                </a:hlinkClick>
              </a:rPr>
              <a:t>Freepik</a:t>
            </a:r>
            <a:r>
              <a:rPr lang="en" sz="900">
                <a:solidFill>
                  <a:schemeClr val="lt2"/>
                </a:solidFill>
                <a:latin typeface="Fira Sans Condensed Light"/>
                <a:ea typeface="Fira Sans Condensed Light"/>
                <a:cs typeface="Fira Sans Condensed Light"/>
                <a:sym typeface="Fira Sans Condensed Light"/>
              </a:rPr>
              <a:t>. </a:t>
            </a:r>
            <a:endParaRPr sz="900">
              <a:solidFill>
                <a:schemeClr val="lt2"/>
              </a:solidFill>
              <a:latin typeface="Fira Sans Condensed Light"/>
              <a:ea typeface="Fira Sans Condensed Light"/>
              <a:cs typeface="Fira Sans Condensed Light"/>
              <a:sym typeface="Fira Sans Condensed Light"/>
            </a:endParaRPr>
          </a:p>
          <a:p>
            <a:pPr marL="0" lvl="0" indent="0" algn="ctr" rtl="0">
              <a:spcBef>
                <a:spcPts val="300"/>
              </a:spcBef>
              <a:spcAft>
                <a:spcPts val="0"/>
              </a:spcAft>
              <a:buNone/>
            </a:pPr>
            <a:endParaRPr sz="900">
              <a:solidFill>
                <a:schemeClr val="lt2"/>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5"/>
          <p:cNvSpPr txBox="1">
            <a:spLocks noGrp="1"/>
          </p:cNvSpPr>
          <p:nvPr>
            <p:ph type="subTitle" idx="1"/>
          </p:nvPr>
        </p:nvSpPr>
        <p:spPr>
          <a:xfrm flipH="1">
            <a:off x="55841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18" name="Google Shape;18;p5"/>
          <p:cNvSpPr txBox="1">
            <a:spLocks noGrp="1"/>
          </p:cNvSpPr>
          <p:nvPr>
            <p:ph type="subTitle" idx="2"/>
          </p:nvPr>
        </p:nvSpPr>
        <p:spPr>
          <a:xfrm flipH="1">
            <a:off x="50793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19" name="Google Shape;19;p5"/>
          <p:cNvSpPr txBox="1">
            <a:spLocks noGrp="1"/>
          </p:cNvSpPr>
          <p:nvPr>
            <p:ph type="subTitle" idx="3"/>
          </p:nvPr>
        </p:nvSpPr>
        <p:spPr>
          <a:xfrm flipH="1">
            <a:off x="1858635" y="2904500"/>
            <a:ext cx="17013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Anton"/>
              <a:buNone/>
              <a:defRPr sz="1800">
                <a:latin typeface="Anton"/>
                <a:ea typeface="Anton"/>
                <a:cs typeface="Anton"/>
                <a:sym typeface="Anton"/>
              </a:defRPr>
            </a:lvl1pPr>
            <a:lvl2pPr lvl="1" algn="ctr" rtl="0">
              <a:lnSpc>
                <a:spcPct val="100000"/>
              </a:lnSpc>
              <a:spcBef>
                <a:spcPts val="0"/>
              </a:spcBef>
              <a:spcAft>
                <a:spcPts val="0"/>
              </a:spcAft>
              <a:buSzPts val="1400"/>
              <a:buFont typeface="Anton"/>
              <a:buNone/>
              <a:defRPr sz="1400" b="1">
                <a:latin typeface="Anton"/>
                <a:ea typeface="Anton"/>
                <a:cs typeface="Anton"/>
                <a:sym typeface="Anton"/>
              </a:defRPr>
            </a:lvl2pPr>
            <a:lvl3pPr lvl="2" algn="ctr" rtl="0">
              <a:lnSpc>
                <a:spcPct val="100000"/>
              </a:lnSpc>
              <a:spcBef>
                <a:spcPts val="0"/>
              </a:spcBef>
              <a:spcAft>
                <a:spcPts val="0"/>
              </a:spcAft>
              <a:buSzPts val="1400"/>
              <a:buFont typeface="Anton"/>
              <a:buNone/>
              <a:defRPr sz="1400" b="1">
                <a:latin typeface="Anton"/>
                <a:ea typeface="Anton"/>
                <a:cs typeface="Anton"/>
                <a:sym typeface="Anton"/>
              </a:defRPr>
            </a:lvl3pPr>
            <a:lvl4pPr lvl="3" algn="ctr" rtl="0">
              <a:lnSpc>
                <a:spcPct val="100000"/>
              </a:lnSpc>
              <a:spcBef>
                <a:spcPts val="0"/>
              </a:spcBef>
              <a:spcAft>
                <a:spcPts val="0"/>
              </a:spcAft>
              <a:buSzPts val="1400"/>
              <a:buFont typeface="Anton"/>
              <a:buNone/>
              <a:defRPr sz="1400" b="1">
                <a:latin typeface="Anton"/>
                <a:ea typeface="Anton"/>
                <a:cs typeface="Anton"/>
                <a:sym typeface="Anton"/>
              </a:defRPr>
            </a:lvl4pPr>
            <a:lvl5pPr lvl="4" algn="ctr" rtl="0">
              <a:lnSpc>
                <a:spcPct val="100000"/>
              </a:lnSpc>
              <a:spcBef>
                <a:spcPts val="0"/>
              </a:spcBef>
              <a:spcAft>
                <a:spcPts val="0"/>
              </a:spcAft>
              <a:buSzPts val="1400"/>
              <a:buFont typeface="Anton"/>
              <a:buNone/>
              <a:defRPr sz="1400" b="1">
                <a:latin typeface="Anton"/>
                <a:ea typeface="Anton"/>
                <a:cs typeface="Anton"/>
                <a:sym typeface="Anton"/>
              </a:defRPr>
            </a:lvl5pPr>
            <a:lvl6pPr lvl="5" algn="ctr" rtl="0">
              <a:lnSpc>
                <a:spcPct val="100000"/>
              </a:lnSpc>
              <a:spcBef>
                <a:spcPts val="0"/>
              </a:spcBef>
              <a:spcAft>
                <a:spcPts val="0"/>
              </a:spcAft>
              <a:buSzPts val="1400"/>
              <a:buFont typeface="Anton"/>
              <a:buNone/>
              <a:defRPr sz="1400" b="1">
                <a:latin typeface="Anton"/>
                <a:ea typeface="Anton"/>
                <a:cs typeface="Anton"/>
                <a:sym typeface="Anton"/>
              </a:defRPr>
            </a:lvl6pPr>
            <a:lvl7pPr lvl="6" algn="ctr" rtl="0">
              <a:lnSpc>
                <a:spcPct val="100000"/>
              </a:lnSpc>
              <a:spcBef>
                <a:spcPts val="0"/>
              </a:spcBef>
              <a:spcAft>
                <a:spcPts val="0"/>
              </a:spcAft>
              <a:buSzPts val="1400"/>
              <a:buFont typeface="Anton"/>
              <a:buNone/>
              <a:defRPr sz="1400" b="1">
                <a:latin typeface="Anton"/>
                <a:ea typeface="Anton"/>
                <a:cs typeface="Anton"/>
                <a:sym typeface="Anton"/>
              </a:defRPr>
            </a:lvl7pPr>
            <a:lvl8pPr lvl="7" algn="ctr" rtl="0">
              <a:lnSpc>
                <a:spcPct val="100000"/>
              </a:lnSpc>
              <a:spcBef>
                <a:spcPts val="0"/>
              </a:spcBef>
              <a:spcAft>
                <a:spcPts val="0"/>
              </a:spcAft>
              <a:buSzPts val="1400"/>
              <a:buFont typeface="Anton"/>
              <a:buNone/>
              <a:defRPr sz="1400" b="1">
                <a:latin typeface="Anton"/>
                <a:ea typeface="Anton"/>
                <a:cs typeface="Anton"/>
                <a:sym typeface="Anton"/>
              </a:defRPr>
            </a:lvl8pPr>
            <a:lvl9pPr lvl="8" algn="ctr" rtl="0">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20" name="Google Shape;20;p5"/>
          <p:cNvSpPr txBox="1">
            <a:spLocks noGrp="1"/>
          </p:cNvSpPr>
          <p:nvPr>
            <p:ph type="subTitle" idx="4"/>
          </p:nvPr>
        </p:nvSpPr>
        <p:spPr>
          <a:xfrm flipH="1">
            <a:off x="1353800" y="3229525"/>
            <a:ext cx="2711100" cy="73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21" name="Google Shape;21;p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4"/>
        <p:cNvGrpSpPr/>
        <p:nvPr/>
      </p:nvGrpSpPr>
      <p:grpSpPr>
        <a:xfrm>
          <a:off x="0" y="0"/>
          <a:ext cx="0" cy="0"/>
          <a:chOff x="0" y="0"/>
          <a:chExt cx="0" cy="0"/>
        </a:xfrm>
      </p:grpSpPr>
      <p:sp>
        <p:nvSpPr>
          <p:cNvPr id="95" name="Google Shape;95;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6" name="Google Shape;96;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hyperlink" Target="https://docs.google.com/spreadsheets/d/1Ori0VZIgqnlc1Jsma_eqs9FlNMkQQk0VeD4tkX0odBY/copy"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10.jpg"/></Relationships>
</file>

<file path=ppt/slides/_rels/slide2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11.jpg"/></Relationships>
</file>

<file path=ppt/slides/_rels/slide2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8" Type="http://schemas.openxmlformats.org/officeDocument/2006/relationships/hyperlink" Target="https://www.flaticon.com/packs/artificial-intelligence-11/?utm_source=slidesgo_template&amp;utm_medium=referral-link&amp;utm_campaign=sg_resources&amp;utm_content=flaticon" TargetMode="External"/><Relationship Id="rId3" Type="http://schemas.openxmlformats.org/officeDocument/2006/relationships/image" Target="../media/image2.jpg"/><Relationship Id="rId7" Type="http://schemas.openxmlformats.org/officeDocument/2006/relationships/hyperlink" Target="https://www.freepik.com/free-vector/abstract-artificial-intelligence-background_2741944.htm"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hyperlink" Target="https://www.freepik.com/free-vector/simple-geometric-monoline-logos_1354086.htm/?utm_source=slidesgo_template&amp;utm_medium=referral-link&amp;utm_campaign=sg_resources&amp;utm_content=freepik" TargetMode="External"/><Relationship Id="rId5" Type="http://schemas.openxmlformats.org/officeDocument/2006/relationships/hyperlink" Target="https://www.freepik.com/free-vector/artificial-face-recognition-abstract-technology_5500780.htm/?utm_source=slidesgo_template&amp;utm_medium=referral-link&amp;utm_campaign=sg_resources&amp;utm_content=freepik" TargetMode="External"/><Relationship Id="rId4" Type="http://schemas.openxmlformats.org/officeDocument/2006/relationships/hyperlink" Target="https://www.freepik.com/free-vector/abstract-technology-particle-background_5617352.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Rajdhani" TargetMode="External"/><Relationship Id="rId2" Type="http://schemas.openxmlformats.org/officeDocument/2006/relationships/notesSlide" Target="../notesSlides/notesSlide32.xml"/><Relationship Id="rId1" Type="http://schemas.openxmlformats.org/officeDocument/2006/relationships/slideLayout" Target="../slideLayouts/slideLayout21.xml"/><Relationship Id="rId4" Type="http://schemas.openxmlformats.org/officeDocument/2006/relationships/hyperlink" Target="https://fonts.google.com/specimen/Fira+Sans+Condensed"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21.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607188" y="785647"/>
            <a:ext cx="4404000" cy="259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dirty="0">
                <a:latin typeface="Rajdhani"/>
                <a:ea typeface="Rajdhani"/>
                <a:cs typeface="Rajdhani"/>
                <a:sym typeface="Rajdhani"/>
              </a:rPr>
              <a:t>Voter Prediction</a:t>
            </a:r>
            <a:endParaRPr sz="5400" dirty="0">
              <a:latin typeface="Rajdhani"/>
              <a:ea typeface="Rajdhani"/>
              <a:cs typeface="Rajdhani"/>
              <a:sym typeface="Rajdhani"/>
            </a:endParaRPr>
          </a:p>
        </p:txBody>
      </p:sp>
      <p:sp>
        <p:nvSpPr>
          <p:cNvPr id="103" name="Google Shape;103;p24"/>
          <p:cNvSpPr txBox="1">
            <a:spLocks noGrp="1"/>
          </p:cNvSpPr>
          <p:nvPr>
            <p:ph type="subTitle" idx="1"/>
          </p:nvPr>
        </p:nvSpPr>
        <p:spPr>
          <a:xfrm>
            <a:off x="607188" y="3269277"/>
            <a:ext cx="5006784"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Fira Sans Condensed Light"/>
                <a:ea typeface="Fira Sans Condensed Light"/>
                <a:cs typeface="Fira Sans Condensed Light"/>
                <a:sym typeface="Fira Sans Condensed Light"/>
              </a:rPr>
              <a:t>Kushal Ishmael, Divya Parmar, Bradley Reardon</a:t>
            </a:r>
            <a:endParaRPr dirty="0">
              <a:latin typeface="Fira Sans Condensed Light"/>
              <a:ea typeface="Fira Sans Condensed Light"/>
              <a:cs typeface="Fira Sans Condensed Light"/>
              <a:sym typeface="Fira Sans Condensed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0" y="969749"/>
            <a:ext cx="4647414"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Results</a:t>
            </a:r>
            <a:endParaRPr dirty="0"/>
          </a:p>
        </p:txBody>
      </p:sp>
      <p:sp>
        <p:nvSpPr>
          <p:cNvPr id="176" name="Google Shape;176;p30"/>
          <p:cNvSpPr txBox="1">
            <a:spLocks noGrp="1"/>
          </p:cNvSpPr>
          <p:nvPr>
            <p:ph type="title" idx="2"/>
          </p:nvPr>
        </p:nvSpPr>
        <p:spPr>
          <a:xfrm>
            <a:off x="4849170" y="1001125"/>
            <a:ext cx="2131378"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05</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2602964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0" y="969749"/>
            <a:ext cx="4647414"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Conclusion</a:t>
            </a:r>
            <a:endParaRPr dirty="0"/>
          </a:p>
        </p:txBody>
      </p:sp>
      <p:sp>
        <p:nvSpPr>
          <p:cNvPr id="176" name="Google Shape;176;p30"/>
          <p:cNvSpPr txBox="1">
            <a:spLocks noGrp="1"/>
          </p:cNvSpPr>
          <p:nvPr>
            <p:ph type="title" idx="2"/>
          </p:nvPr>
        </p:nvSpPr>
        <p:spPr>
          <a:xfrm>
            <a:off x="4849170" y="1001125"/>
            <a:ext cx="2131378"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06</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3870673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EVOLUTION</a:t>
            </a:r>
            <a:endParaRPr/>
          </a:p>
        </p:txBody>
      </p:sp>
      <p:cxnSp>
        <p:nvCxnSpPr>
          <p:cNvPr id="143" name="Google Shape;143;p28"/>
          <p:cNvCxnSpPr/>
          <p:nvPr/>
        </p:nvCxnSpPr>
        <p:spPr>
          <a:xfrm>
            <a:off x="6151750" y="630600"/>
            <a:ext cx="0" cy="3882300"/>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3983775" y="11478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Jupiter is a gas giant and the biggest planet</a:t>
            </a:r>
            <a:endParaRPr>
              <a:solidFill>
                <a:schemeClr val="lt2"/>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256025" y="114785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2005</a:t>
            </a:r>
            <a:endParaRPr sz="2400" b="1">
              <a:solidFill>
                <a:schemeClr val="lt2"/>
              </a:solidFill>
              <a:latin typeface="Rajdhani"/>
              <a:ea typeface="Rajdhani"/>
              <a:cs typeface="Rajdhani"/>
              <a:sym typeface="Rajdhani"/>
            </a:endParaRPr>
          </a:p>
        </p:txBody>
      </p:sp>
      <p:sp>
        <p:nvSpPr>
          <p:cNvPr id="146" name="Google Shape;146;p28"/>
          <p:cNvSpPr txBox="1"/>
          <p:nvPr/>
        </p:nvSpPr>
        <p:spPr>
          <a:xfrm>
            <a:off x="6256025" y="1888950"/>
            <a:ext cx="20637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Saturn is composed of hydrogen and helium</a:t>
            </a:r>
            <a:endParaRPr>
              <a:solidFill>
                <a:schemeClr val="lt2"/>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256025" y="336730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Despite being red, Mars is a cold place</a:t>
            </a:r>
            <a:endParaRPr>
              <a:solidFill>
                <a:schemeClr val="lt2"/>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3983775" y="18889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2010</a:t>
            </a:r>
            <a:endParaRPr sz="2400" b="1">
              <a:solidFill>
                <a:schemeClr val="lt2"/>
              </a:solidFill>
              <a:latin typeface="Rajdhani"/>
              <a:ea typeface="Rajdhani"/>
              <a:cs typeface="Rajdhani"/>
              <a:sym typeface="Rajdhani"/>
            </a:endParaRPr>
          </a:p>
        </p:txBody>
      </p:sp>
      <p:sp>
        <p:nvSpPr>
          <p:cNvPr id="150" name="Google Shape;150;p28"/>
          <p:cNvSpPr txBox="1"/>
          <p:nvPr/>
        </p:nvSpPr>
        <p:spPr>
          <a:xfrm>
            <a:off x="6256025" y="2628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lt2"/>
                </a:solidFill>
                <a:latin typeface="Rajdhani"/>
                <a:ea typeface="Rajdhani"/>
                <a:cs typeface="Rajdhani"/>
                <a:sym typeface="Rajdhani"/>
              </a:rPr>
              <a:t>2015</a:t>
            </a:r>
            <a:endParaRPr sz="2400" b="1">
              <a:solidFill>
                <a:schemeClr val="lt2"/>
              </a:solidFill>
              <a:latin typeface="Rajdhani"/>
              <a:ea typeface="Rajdhani"/>
              <a:cs typeface="Rajdhani"/>
              <a:sym typeface="Rajdhani"/>
            </a:endParaRPr>
          </a:p>
        </p:txBody>
      </p:sp>
      <p:sp>
        <p:nvSpPr>
          <p:cNvPr id="151" name="Google Shape;151;p28"/>
          <p:cNvSpPr txBox="1"/>
          <p:nvPr/>
        </p:nvSpPr>
        <p:spPr>
          <a:xfrm>
            <a:off x="3983775" y="33692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lt2"/>
                </a:solidFill>
                <a:latin typeface="Rajdhani"/>
                <a:ea typeface="Rajdhani"/>
                <a:cs typeface="Rajdhani"/>
                <a:sym typeface="Rajdhani"/>
              </a:rPr>
              <a:t>2020</a:t>
            </a:r>
            <a:endParaRPr sz="2400" b="1">
              <a:solidFill>
                <a:schemeClr val="lt2"/>
              </a:solidFill>
              <a:latin typeface="Rajdhani"/>
              <a:ea typeface="Rajdhani"/>
              <a:cs typeface="Rajdhani"/>
              <a:sym typeface="Rajdhani"/>
            </a:endParaRPr>
          </a:p>
        </p:txBody>
      </p:sp>
      <p:cxnSp>
        <p:nvCxnSpPr>
          <p:cNvPr id="152" name="Google Shape;152;p28"/>
          <p:cNvCxnSpPr>
            <a:stCxn id="144" idx="3"/>
            <a:endCxn id="145" idx="1"/>
          </p:cNvCxnSpPr>
          <p:nvPr/>
        </p:nvCxnSpPr>
        <p:spPr>
          <a:xfrm>
            <a:off x="6047475" y="14610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stCxn id="149" idx="3"/>
            <a:endCxn id="146" idx="1"/>
          </p:cNvCxnSpPr>
          <p:nvPr/>
        </p:nvCxnSpPr>
        <p:spPr>
          <a:xfrm>
            <a:off x="6047475" y="22021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047475" y="2941325"/>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5" name="Google Shape;155;p28"/>
          <p:cNvCxnSpPr>
            <a:stCxn id="151" idx="3"/>
            <a:endCxn id="148" idx="1"/>
          </p:cNvCxnSpPr>
          <p:nvPr/>
        </p:nvCxnSpPr>
        <p:spPr>
          <a:xfrm rot="10800000" flipH="1">
            <a:off x="6047475" y="3680625"/>
            <a:ext cx="208500" cy="18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sp>
        <p:nvSpPr>
          <p:cNvPr id="182" name="Google Shape;182;p31"/>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smallest planet in our Solar System</a:t>
            </a:r>
            <a:endParaRPr/>
          </a:p>
        </p:txBody>
      </p:sp>
      <p:sp>
        <p:nvSpPr>
          <p:cNvPr id="183" name="Google Shape;183;p31"/>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but it’s terribly hot</a:t>
            </a:r>
            <a:endParaRPr/>
          </a:p>
        </p:txBody>
      </p:sp>
      <p:sp>
        <p:nvSpPr>
          <p:cNvPr id="184" name="Google Shape;184;p31"/>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in our Solar System</a:t>
            </a:r>
            <a:endParaRPr/>
          </a:p>
        </p:txBody>
      </p:sp>
      <p:sp>
        <p:nvSpPr>
          <p:cNvPr id="185" name="Google Shape;185;p31"/>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composed of hydrogen and helium</a:t>
            </a:r>
            <a:endParaRPr/>
          </a:p>
        </p:txBody>
      </p:sp>
      <p:sp>
        <p:nvSpPr>
          <p:cNvPr id="186" name="Google Shape;186;p3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DO WE DO?</a:t>
            </a:r>
            <a:endParaRPr dirty="0"/>
          </a:p>
        </p:txBody>
      </p:sp>
      <p:grpSp>
        <p:nvGrpSpPr>
          <p:cNvPr id="187" name="Google Shape;187;p31"/>
          <p:cNvGrpSpPr/>
          <p:nvPr/>
        </p:nvGrpSpPr>
        <p:grpSpPr>
          <a:xfrm>
            <a:off x="5207541" y="3651649"/>
            <a:ext cx="379930" cy="381002"/>
            <a:chOff x="1197950" y="238125"/>
            <a:chExt cx="5204525" cy="5219200"/>
          </a:xfrm>
        </p:grpSpPr>
        <p:sp>
          <p:nvSpPr>
            <p:cNvPr id="188" name="Google Shape;188;p31"/>
            <p:cNvSpPr/>
            <p:nvPr/>
          </p:nvSpPr>
          <p:spPr>
            <a:xfrm>
              <a:off x="1197950" y="1417325"/>
              <a:ext cx="1015325" cy="3126625"/>
            </a:xfrm>
            <a:custGeom>
              <a:avLst/>
              <a:gdLst/>
              <a:ahLst/>
              <a:cxnLst/>
              <a:rect l="l" t="t" r="r" b="b"/>
              <a:pathLst>
                <a:path w="40613" h="125065" extrusionOk="0">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1"/>
            <p:cNvSpPr/>
            <p:nvPr/>
          </p:nvSpPr>
          <p:spPr>
            <a:xfrm>
              <a:off x="1431175" y="1951475"/>
              <a:ext cx="457525" cy="838350"/>
            </a:xfrm>
            <a:custGeom>
              <a:avLst/>
              <a:gdLst/>
              <a:ahLst/>
              <a:cxnLst/>
              <a:rect l="l" t="t" r="r" b="b"/>
              <a:pathLst>
                <a:path w="18301" h="33534" extrusionOk="0">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1"/>
            <p:cNvSpPr/>
            <p:nvPr/>
          </p:nvSpPr>
          <p:spPr>
            <a:xfrm>
              <a:off x="1431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p:nvPr/>
          </p:nvSpPr>
          <p:spPr>
            <a:xfrm>
              <a:off x="1736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p:nvPr/>
          </p:nvSpPr>
          <p:spPr>
            <a:xfrm>
              <a:off x="1197950" y="468665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1"/>
            <p:cNvSpPr/>
            <p:nvPr/>
          </p:nvSpPr>
          <p:spPr>
            <a:xfrm>
              <a:off x="1197950" y="4996525"/>
              <a:ext cx="233250" cy="152525"/>
            </a:xfrm>
            <a:custGeom>
              <a:avLst/>
              <a:gdLst/>
              <a:ahLst/>
              <a:cxnLst/>
              <a:rect l="l" t="t" r="r" b="b"/>
              <a:pathLst>
                <a:path w="9330" h="6101" extrusionOk="0">
                  <a:moveTo>
                    <a:pt x="1" y="1"/>
                  </a:moveTo>
                  <a:lnTo>
                    <a:pt x="1"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p:nvPr/>
          </p:nvSpPr>
          <p:spPr>
            <a:xfrm>
              <a:off x="1197950" y="530480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a:off x="1197950" y="3626500"/>
              <a:ext cx="80750" cy="152525"/>
            </a:xfrm>
            <a:custGeom>
              <a:avLst/>
              <a:gdLst/>
              <a:ahLst/>
              <a:cxnLst/>
              <a:rect l="l" t="t" r="r" b="b"/>
              <a:pathLst>
                <a:path w="3230" h="6101" extrusionOk="0">
                  <a:moveTo>
                    <a:pt x="1" y="1"/>
                  </a:moveTo>
                  <a:lnTo>
                    <a:pt x="1"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1202850" y="558600"/>
              <a:ext cx="152525" cy="706250"/>
            </a:xfrm>
            <a:custGeom>
              <a:avLst/>
              <a:gdLst/>
              <a:ahLst/>
              <a:cxnLst/>
              <a:rect l="l" t="t" r="r" b="b"/>
              <a:pathLst>
                <a:path w="6101" h="28250" extrusionOk="0">
                  <a:moveTo>
                    <a:pt x="0" y="1"/>
                  </a:moveTo>
                  <a:lnTo>
                    <a:pt x="0" y="28249"/>
                  </a:lnTo>
                  <a:lnTo>
                    <a:pt x="6100" y="28249"/>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1"/>
            <p:cNvSpPr/>
            <p:nvPr/>
          </p:nvSpPr>
          <p:spPr>
            <a:xfrm>
              <a:off x="1202850" y="238125"/>
              <a:ext cx="152525" cy="168000"/>
            </a:xfrm>
            <a:custGeom>
              <a:avLst/>
              <a:gdLst/>
              <a:ahLst/>
              <a:cxnLst/>
              <a:rect l="l" t="t" r="r" b="b"/>
              <a:pathLst>
                <a:path w="6101" h="6720" extrusionOk="0">
                  <a:moveTo>
                    <a:pt x="0" y="0"/>
                  </a:moveTo>
                  <a:lnTo>
                    <a:pt x="0" y="6720"/>
                  </a:lnTo>
                  <a:lnTo>
                    <a:pt x="6100" y="672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1"/>
            <p:cNvSpPr/>
            <p:nvPr/>
          </p:nvSpPr>
          <p:spPr>
            <a:xfrm>
              <a:off x="5387150" y="1417325"/>
              <a:ext cx="1015325" cy="3126625"/>
            </a:xfrm>
            <a:custGeom>
              <a:avLst/>
              <a:gdLst/>
              <a:ahLst/>
              <a:cxnLst/>
              <a:rect l="l" t="t" r="r" b="b"/>
              <a:pathLst>
                <a:path w="40613" h="125065" extrusionOk="0">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1"/>
            <p:cNvSpPr/>
            <p:nvPr/>
          </p:nvSpPr>
          <p:spPr>
            <a:xfrm>
              <a:off x="5711725" y="1951475"/>
              <a:ext cx="457525" cy="838350"/>
            </a:xfrm>
            <a:custGeom>
              <a:avLst/>
              <a:gdLst/>
              <a:ahLst/>
              <a:cxnLst/>
              <a:rect l="l" t="t" r="r" b="b"/>
              <a:pathLst>
                <a:path w="18301" h="33534" extrusionOk="0">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1"/>
            <p:cNvSpPr/>
            <p:nvPr/>
          </p:nvSpPr>
          <p:spPr>
            <a:xfrm>
              <a:off x="6016725" y="2923550"/>
              <a:ext cx="152525" cy="152525"/>
            </a:xfrm>
            <a:custGeom>
              <a:avLst/>
              <a:gdLst/>
              <a:ahLst/>
              <a:cxnLst/>
              <a:rect l="l" t="t" r="r" b="b"/>
              <a:pathLst>
                <a:path w="6101" h="6101" extrusionOk="0">
                  <a:moveTo>
                    <a:pt x="0" y="0"/>
                  </a:moveTo>
                  <a:lnTo>
                    <a:pt x="0"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1"/>
            <p:cNvSpPr/>
            <p:nvPr/>
          </p:nvSpPr>
          <p:spPr>
            <a:xfrm>
              <a:off x="5711725" y="2923550"/>
              <a:ext cx="152525" cy="152525"/>
            </a:xfrm>
            <a:custGeom>
              <a:avLst/>
              <a:gdLst/>
              <a:ahLst/>
              <a:cxnLst/>
              <a:rect l="l" t="t" r="r" b="b"/>
              <a:pathLst>
                <a:path w="6101" h="6101" extrusionOk="0">
                  <a:moveTo>
                    <a:pt x="1" y="0"/>
                  </a:moveTo>
                  <a:lnTo>
                    <a:pt x="1"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6169225" y="468665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6169225" y="4996525"/>
              <a:ext cx="233250" cy="152525"/>
            </a:xfrm>
            <a:custGeom>
              <a:avLst/>
              <a:gdLst/>
              <a:ahLst/>
              <a:cxnLst/>
              <a:rect l="l" t="t" r="r" b="b"/>
              <a:pathLst>
                <a:path w="9330" h="6101" extrusionOk="0">
                  <a:moveTo>
                    <a:pt x="0" y="1"/>
                  </a:moveTo>
                  <a:lnTo>
                    <a:pt x="0"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6169225" y="530480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6321725" y="3626500"/>
              <a:ext cx="80750" cy="152525"/>
            </a:xfrm>
            <a:custGeom>
              <a:avLst/>
              <a:gdLst/>
              <a:ahLst/>
              <a:cxnLst/>
              <a:rect l="l" t="t" r="r" b="b"/>
              <a:pathLst>
                <a:path w="3230" h="6101" extrusionOk="0">
                  <a:moveTo>
                    <a:pt x="0" y="1"/>
                  </a:moveTo>
                  <a:lnTo>
                    <a:pt x="0"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6245050" y="558600"/>
              <a:ext cx="152525" cy="706250"/>
            </a:xfrm>
            <a:custGeom>
              <a:avLst/>
              <a:gdLst/>
              <a:ahLst/>
              <a:cxnLst/>
              <a:rect l="l" t="t" r="r" b="b"/>
              <a:pathLst>
                <a:path w="6101" h="28250" extrusionOk="0">
                  <a:moveTo>
                    <a:pt x="1" y="1"/>
                  </a:moveTo>
                  <a:lnTo>
                    <a:pt x="1" y="28249"/>
                  </a:lnTo>
                  <a:lnTo>
                    <a:pt x="6101" y="28249"/>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6245050" y="238125"/>
              <a:ext cx="152525" cy="168000"/>
            </a:xfrm>
            <a:custGeom>
              <a:avLst/>
              <a:gdLst/>
              <a:ahLst/>
              <a:cxnLst/>
              <a:rect l="l" t="t" r="r" b="b"/>
              <a:pathLst>
                <a:path w="6101" h="6720" extrusionOk="0">
                  <a:moveTo>
                    <a:pt x="1" y="0"/>
                  </a:moveTo>
                  <a:lnTo>
                    <a:pt x="1" y="6720"/>
                  </a:lnTo>
                  <a:lnTo>
                    <a:pt x="6101" y="672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2327425" y="3608550"/>
              <a:ext cx="152500" cy="152525"/>
            </a:xfrm>
            <a:custGeom>
              <a:avLst/>
              <a:gdLst/>
              <a:ahLst/>
              <a:cxnLst/>
              <a:rect l="l" t="t" r="r" b="b"/>
              <a:pathLst>
                <a:path w="6100"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26324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4747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5052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2937400" y="3379400"/>
              <a:ext cx="1677500" cy="610025"/>
            </a:xfrm>
            <a:custGeom>
              <a:avLst/>
              <a:gdLst/>
              <a:ahLst/>
              <a:cxnLst/>
              <a:rect l="l" t="t" r="r" b="b"/>
              <a:pathLst>
                <a:path w="67100" h="24401" extrusionOk="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2618550"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1"/>
            <p:cNvSpPr/>
            <p:nvPr/>
          </p:nvSpPr>
          <p:spPr>
            <a:xfrm>
              <a:off x="3991025" y="2159425"/>
              <a:ext cx="152525" cy="610025"/>
            </a:xfrm>
            <a:custGeom>
              <a:avLst/>
              <a:gdLst/>
              <a:ahLst/>
              <a:cxnLst/>
              <a:rect l="l" t="t" r="r" b="b"/>
              <a:pathLst>
                <a:path w="6101" h="24401" extrusionOk="0">
                  <a:moveTo>
                    <a:pt x="1" y="0"/>
                  </a:moveTo>
                  <a:lnTo>
                    <a:pt x="1" y="24400"/>
                  </a:lnTo>
                  <a:lnTo>
                    <a:pt x="6101" y="244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4296025"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2923550"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456875" y="2159425"/>
              <a:ext cx="381675" cy="610025"/>
            </a:xfrm>
            <a:custGeom>
              <a:avLst/>
              <a:gdLst/>
              <a:ahLst/>
              <a:cxnLst/>
              <a:rect l="l" t="t" r="r" b="b"/>
              <a:pathLst>
                <a:path w="15267" h="24401" extrusionOk="0">
                  <a:moveTo>
                    <a:pt x="9167" y="6100"/>
                  </a:moveTo>
                  <a:lnTo>
                    <a:pt x="9167" y="18300"/>
                  </a:lnTo>
                  <a:lnTo>
                    <a:pt x="6101" y="18300"/>
                  </a:lnTo>
                  <a:lnTo>
                    <a:pt x="6101" y="6100"/>
                  </a:lnTo>
                  <a:close/>
                  <a:moveTo>
                    <a:pt x="1" y="0"/>
                  </a:moveTo>
                  <a:lnTo>
                    <a:pt x="1" y="24400"/>
                  </a:lnTo>
                  <a:lnTo>
                    <a:pt x="15267" y="24400"/>
                  </a:lnTo>
                  <a:lnTo>
                    <a:pt x="15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4601025"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31"/>
          <p:cNvGrpSpPr/>
          <p:nvPr/>
        </p:nvGrpSpPr>
        <p:grpSpPr>
          <a:xfrm>
            <a:off x="5207616" y="2054785"/>
            <a:ext cx="379767" cy="380480"/>
            <a:chOff x="1195500" y="238125"/>
            <a:chExt cx="5209425" cy="5219200"/>
          </a:xfrm>
        </p:grpSpPr>
        <p:sp>
          <p:nvSpPr>
            <p:cNvPr id="220" name="Google Shape;220;p31"/>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31"/>
          <p:cNvCxnSpPr/>
          <p:nvPr/>
        </p:nvCxnSpPr>
        <p:spPr>
          <a:xfrm>
            <a:off x="1670925" y="1881875"/>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259" name="Google Shape;259;p31"/>
          <p:cNvCxnSpPr/>
          <p:nvPr/>
        </p:nvCxnSpPr>
        <p:spPr>
          <a:xfrm>
            <a:off x="5746475" y="1881875"/>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260" name="Google Shape;260;p31"/>
          <p:cNvGrpSpPr/>
          <p:nvPr/>
        </p:nvGrpSpPr>
        <p:grpSpPr>
          <a:xfrm>
            <a:off x="1131976" y="2055046"/>
            <a:ext cx="379958" cy="379958"/>
            <a:chOff x="1190625" y="238125"/>
            <a:chExt cx="5219200" cy="5219200"/>
          </a:xfrm>
        </p:grpSpPr>
        <p:sp>
          <p:nvSpPr>
            <p:cNvPr id="261" name="Google Shape;261;p31"/>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31"/>
          <p:cNvCxnSpPr/>
          <p:nvPr/>
        </p:nvCxnSpPr>
        <p:spPr>
          <a:xfrm>
            <a:off x="1670925" y="3479000"/>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354" name="Google Shape;354;p31"/>
          <p:cNvCxnSpPr/>
          <p:nvPr/>
        </p:nvCxnSpPr>
        <p:spPr>
          <a:xfrm>
            <a:off x="5746475" y="3479000"/>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355" name="Google Shape;355;p31"/>
          <p:cNvGrpSpPr/>
          <p:nvPr/>
        </p:nvGrpSpPr>
        <p:grpSpPr>
          <a:xfrm>
            <a:off x="1132013" y="3640428"/>
            <a:ext cx="379870" cy="403444"/>
            <a:chOff x="1343100" y="238125"/>
            <a:chExt cx="4914225" cy="5219200"/>
          </a:xfrm>
        </p:grpSpPr>
        <p:sp>
          <p:nvSpPr>
            <p:cNvPr id="356" name="Google Shape;356;p31"/>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DO WE DO IT?</a:t>
            </a:r>
            <a:endParaRPr/>
          </a:p>
        </p:txBody>
      </p:sp>
      <p:grpSp>
        <p:nvGrpSpPr>
          <p:cNvPr id="407" name="Google Shape;407;p32"/>
          <p:cNvGrpSpPr/>
          <p:nvPr/>
        </p:nvGrpSpPr>
        <p:grpSpPr>
          <a:xfrm>
            <a:off x="3466895" y="1903046"/>
            <a:ext cx="2210395" cy="2090466"/>
            <a:chOff x="1040275" y="238125"/>
            <a:chExt cx="5538450" cy="5237950"/>
          </a:xfrm>
        </p:grpSpPr>
        <p:sp>
          <p:nvSpPr>
            <p:cNvPr id="408" name="Google Shape;408;p32"/>
            <p:cNvSpPr/>
            <p:nvPr/>
          </p:nvSpPr>
          <p:spPr>
            <a:xfrm>
              <a:off x="1445900" y="1165400"/>
              <a:ext cx="459350" cy="451025"/>
            </a:xfrm>
            <a:custGeom>
              <a:avLst/>
              <a:gdLst/>
              <a:ahLst/>
              <a:cxnLst/>
              <a:rect l="l" t="t" r="r" b="b"/>
              <a:pathLst>
                <a:path w="18374" h="18041" extrusionOk="0">
                  <a:moveTo>
                    <a:pt x="11801" y="1"/>
                  </a:moveTo>
                  <a:lnTo>
                    <a:pt x="1" y="14388"/>
                  </a:lnTo>
                  <a:lnTo>
                    <a:pt x="18259" y="18040"/>
                  </a:lnTo>
                  <a:lnTo>
                    <a:pt x="18374" y="17894"/>
                  </a:lnTo>
                  <a:lnTo>
                    <a:pt x="1180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1740900" y="915250"/>
              <a:ext cx="341475" cy="697525"/>
            </a:xfrm>
            <a:custGeom>
              <a:avLst/>
              <a:gdLst/>
              <a:ahLst/>
              <a:cxnLst/>
              <a:rect l="l" t="t" r="r" b="b"/>
              <a:pathLst>
                <a:path w="13659" h="27901" extrusionOk="0">
                  <a:moveTo>
                    <a:pt x="13659" y="1"/>
                  </a:moveTo>
                  <a:lnTo>
                    <a:pt x="95" y="9892"/>
                  </a:lnTo>
                  <a:lnTo>
                    <a:pt x="1" y="10007"/>
                  </a:lnTo>
                  <a:lnTo>
                    <a:pt x="6574" y="27900"/>
                  </a:lnTo>
                  <a:lnTo>
                    <a:pt x="6699" y="27765"/>
                  </a:lnTo>
                  <a:lnTo>
                    <a:pt x="6710" y="27807"/>
                  </a:lnTo>
                  <a:lnTo>
                    <a:pt x="136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1437800" y="1525100"/>
              <a:ext cx="464600" cy="592400"/>
            </a:xfrm>
            <a:custGeom>
              <a:avLst/>
              <a:gdLst/>
              <a:ahLst/>
              <a:cxnLst/>
              <a:rect l="l" t="t" r="r" b="b"/>
              <a:pathLst>
                <a:path w="18584" h="23696" extrusionOk="0">
                  <a:moveTo>
                    <a:pt x="325" y="0"/>
                  </a:moveTo>
                  <a:lnTo>
                    <a:pt x="220" y="126"/>
                  </a:lnTo>
                  <a:lnTo>
                    <a:pt x="1" y="429"/>
                  </a:lnTo>
                  <a:lnTo>
                    <a:pt x="1451" y="23622"/>
                  </a:lnTo>
                  <a:lnTo>
                    <a:pt x="1461" y="23601"/>
                  </a:lnTo>
                  <a:lnTo>
                    <a:pt x="1503" y="23695"/>
                  </a:lnTo>
                  <a:lnTo>
                    <a:pt x="18583" y="3652"/>
                  </a:lnTo>
                  <a:lnTo>
                    <a:pt x="32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1482675" y="1625000"/>
              <a:ext cx="634375" cy="560850"/>
            </a:xfrm>
            <a:custGeom>
              <a:avLst/>
              <a:gdLst/>
              <a:ahLst/>
              <a:cxnLst/>
              <a:rect l="l" t="t" r="r" b="b"/>
              <a:pathLst>
                <a:path w="25375" h="22434" extrusionOk="0">
                  <a:moveTo>
                    <a:pt x="16914" y="1"/>
                  </a:moveTo>
                  <a:lnTo>
                    <a:pt x="0" y="19856"/>
                  </a:lnTo>
                  <a:lnTo>
                    <a:pt x="19908" y="21880"/>
                  </a:lnTo>
                  <a:lnTo>
                    <a:pt x="25375" y="22433"/>
                  </a:lnTo>
                  <a:lnTo>
                    <a:pt x="1691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1125600" y="1535800"/>
              <a:ext cx="348500" cy="586125"/>
            </a:xfrm>
            <a:custGeom>
              <a:avLst/>
              <a:gdLst/>
              <a:ahLst/>
              <a:cxnLst/>
              <a:rect l="l" t="t" r="r" b="b"/>
              <a:pathLst>
                <a:path w="13940" h="23445" extrusionOk="0">
                  <a:moveTo>
                    <a:pt x="12489" y="1"/>
                  </a:moveTo>
                  <a:lnTo>
                    <a:pt x="0" y="16892"/>
                  </a:lnTo>
                  <a:lnTo>
                    <a:pt x="0" y="16945"/>
                  </a:lnTo>
                  <a:lnTo>
                    <a:pt x="13720" y="23444"/>
                  </a:lnTo>
                  <a:lnTo>
                    <a:pt x="13678" y="23372"/>
                  </a:lnTo>
                  <a:lnTo>
                    <a:pt x="13856" y="23382"/>
                  </a:lnTo>
                  <a:lnTo>
                    <a:pt x="13939" y="23194"/>
                  </a:lnTo>
                  <a:lnTo>
                    <a:pt x="124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097725" y="679450"/>
              <a:ext cx="730375" cy="221500"/>
            </a:xfrm>
            <a:custGeom>
              <a:avLst/>
              <a:gdLst/>
              <a:ahLst/>
              <a:cxnLst/>
              <a:rect l="l" t="t" r="r" b="b"/>
              <a:pathLst>
                <a:path w="29215" h="8860" extrusionOk="0">
                  <a:moveTo>
                    <a:pt x="7837" y="1"/>
                  </a:moveTo>
                  <a:lnTo>
                    <a:pt x="7628" y="158"/>
                  </a:lnTo>
                  <a:lnTo>
                    <a:pt x="1" y="8859"/>
                  </a:lnTo>
                  <a:lnTo>
                    <a:pt x="1" y="8859"/>
                  </a:lnTo>
                  <a:lnTo>
                    <a:pt x="29215" y="4049"/>
                  </a:lnTo>
                  <a:lnTo>
                    <a:pt x="783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2304075" y="463225"/>
              <a:ext cx="736875" cy="208175"/>
            </a:xfrm>
            <a:custGeom>
              <a:avLst/>
              <a:gdLst/>
              <a:ahLst/>
              <a:cxnLst/>
              <a:rect l="l" t="t" r="r" b="b"/>
              <a:pathLst>
                <a:path w="29475" h="8327" extrusionOk="0">
                  <a:moveTo>
                    <a:pt x="29475" y="1"/>
                  </a:moveTo>
                  <a:lnTo>
                    <a:pt x="8670" y="1733"/>
                  </a:lnTo>
                  <a:lnTo>
                    <a:pt x="0" y="8327"/>
                  </a:lnTo>
                  <a:lnTo>
                    <a:pt x="29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2293625" y="460350"/>
              <a:ext cx="781500" cy="320325"/>
            </a:xfrm>
            <a:custGeom>
              <a:avLst/>
              <a:gdLst/>
              <a:ahLst/>
              <a:cxnLst/>
              <a:rect l="l" t="t" r="r" b="b"/>
              <a:pathLst>
                <a:path w="31260" h="12813" extrusionOk="0">
                  <a:moveTo>
                    <a:pt x="31260" y="0"/>
                  </a:moveTo>
                  <a:lnTo>
                    <a:pt x="29893" y="116"/>
                  </a:lnTo>
                  <a:lnTo>
                    <a:pt x="418" y="8442"/>
                  </a:lnTo>
                  <a:lnTo>
                    <a:pt x="1" y="8765"/>
                  </a:lnTo>
                  <a:lnTo>
                    <a:pt x="21379" y="12813"/>
                  </a:lnTo>
                  <a:lnTo>
                    <a:pt x="3126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1908625" y="906900"/>
              <a:ext cx="740825" cy="708475"/>
            </a:xfrm>
            <a:custGeom>
              <a:avLst/>
              <a:gdLst/>
              <a:ahLst/>
              <a:cxnLst/>
              <a:rect l="l" t="t" r="r" b="b"/>
              <a:pathLst>
                <a:path w="29633" h="28339" extrusionOk="0">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2092525" y="780650"/>
              <a:ext cx="735575" cy="432500"/>
            </a:xfrm>
            <a:custGeom>
              <a:avLst/>
              <a:gdLst/>
              <a:ahLst/>
              <a:cxnLst/>
              <a:rect l="l" t="t" r="r" b="b"/>
              <a:pathLst>
                <a:path w="29423" h="17300" extrusionOk="0">
                  <a:moveTo>
                    <a:pt x="29423" y="1"/>
                  </a:moveTo>
                  <a:lnTo>
                    <a:pt x="209" y="4811"/>
                  </a:lnTo>
                  <a:lnTo>
                    <a:pt x="0" y="5051"/>
                  </a:lnTo>
                  <a:lnTo>
                    <a:pt x="22276" y="17300"/>
                  </a:lnTo>
                  <a:lnTo>
                    <a:pt x="29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1125600" y="1959400"/>
              <a:ext cx="344325" cy="422600"/>
            </a:xfrm>
            <a:custGeom>
              <a:avLst/>
              <a:gdLst/>
              <a:ahLst/>
              <a:cxnLst/>
              <a:rect l="l" t="t" r="r" b="b"/>
              <a:pathLst>
                <a:path w="13773" h="16904" extrusionOk="0">
                  <a:moveTo>
                    <a:pt x="0" y="1"/>
                  </a:moveTo>
                  <a:lnTo>
                    <a:pt x="0" y="16903"/>
                  </a:lnTo>
                  <a:lnTo>
                    <a:pt x="13710" y="6803"/>
                  </a:lnTo>
                  <a:lnTo>
                    <a:pt x="13731" y="6751"/>
                  </a:lnTo>
                  <a:lnTo>
                    <a:pt x="13636" y="6741"/>
                  </a:lnTo>
                  <a:lnTo>
                    <a:pt x="13773" y="6595"/>
                  </a:lnTo>
                  <a:lnTo>
                    <a:pt x="13720" y="6500"/>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1481375" y="2129475"/>
              <a:ext cx="635150" cy="625775"/>
            </a:xfrm>
            <a:custGeom>
              <a:avLst/>
              <a:gdLst/>
              <a:ahLst/>
              <a:cxnLst/>
              <a:rect l="l" t="t" r="r" b="b"/>
              <a:pathLst>
                <a:path w="25406" h="25031" extrusionOk="0">
                  <a:moveTo>
                    <a:pt x="1" y="0"/>
                  </a:moveTo>
                  <a:lnTo>
                    <a:pt x="12521" y="25030"/>
                  </a:lnTo>
                  <a:lnTo>
                    <a:pt x="20158" y="11717"/>
                  </a:lnTo>
                  <a:lnTo>
                    <a:pt x="25406" y="2577"/>
                  </a:lnTo>
                  <a:lnTo>
                    <a:pt x="17977" y="1826"/>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1125600" y="2129475"/>
              <a:ext cx="342750" cy="740525"/>
            </a:xfrm>
            <a:custGeom>
              <a:avLst/>
              <a:gdLst/>
              <a:ahLst/>
              <a:cxnLst/>
              <a:rect l="l" t="t" r="r" b="b"/>
              <a:pathLst>
                <a:path w="13710" h="29621" extrusionOk="0">
                  <a:moveTo>
                    <a:pt x="13710" y="0"/>
                  </a:moveTo>
                  <a:lnTo>
                    <a:pt x="0" y="10100"/>
                  </a:lnTo>
                  <a:lnTo>
                    <a:pt x="0" y="10340"/>
                  </a:lnTo>
                  <a:lnTo>
                    <a:pt x="1429" y="29621"/>
                  </a:lnTo>
                  <a:lnTo>
                    <a:pt x="1371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1162625" y="2134425"/>
              <a:ext cx="625525" cy="755400"/>
            </a:xfrm>
            <a:custGeom>
              <a:avLst/>
              <a:gdLst/>
              <a:ahLst/>
              <a:cxnLst/>
              <a:rect l="l" t="t" r="r" b="b"/>
              <a:pathLst>
                <a:path w="25021" h="30216" extrusionOk="0">
                  <a:moveTo>
                    <a:pt x="12489" y="0"/>
                  </a:moveTo>
                  <a:lnTo>
                    <a:pt x="1" y="30132"/>
                  </a:lnTo>
                  <a:lnTo>
                    <a:pt x="1" y="30216"/>
                  </a:lnTo>
                  <a:lnTo>
                    <a:pt x="25020" y="25062"/>
                  </a:lnTo>
                  <a:lnTo>
                    <a:pt x="1248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1164975" y="2770100"/>
              <a:ext cx="618725" cy="509425"/>
            </a:xfrm>
            <a:custGeom>
              <a:avLst/>
              <a:gdLst/>
              <a:ahLst/>
              <a:cxnLst/>
              <a:rect l="l" t="t" r="r" b="b"/>
              <a:pathLst>
                <a:path w="24749" h="20377" extrusionOk="0">
                  <a:moveTo>
                    <a:pt x="24749" y="0"/>
                  </a:moveTo>
                  <a:lnTo>
                    <a:pt x="0" y="5092"/>
                  </a:lnTo>
                  <a:lnTo>
                    <a:pt x="7648" y="20377"/>
                  </a:lnTo>
                  <a:lnTo>
                    <a:pt x="247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1361650" y="2777125"/>
              <a:ext cx="426500" cy="653450"/>
            </a:xfrm>
            <a:custGeom>
              <a:avLst/>
              <a:gdLst/>
              <a:ahLst/>
              <a:cxnLst/>
              <a:rect l="l" t="t" r="r" b="b"/>
              <a:pathLst>
                <a:path w="17060" h="26138" extrusionOk="0">
                  <a:moveTo>
                    <a:pt x="17059" y="1"/>
                  </a:moveTo>
                  <a:lnTo>
                    <a:pt x="0" y="20336"/>
                  </a:lnTo>
                  <a:lnTo>
                    <a:pt x="13429" y="26137"/>
                  </a:lnTo>
                  <a:lnTo>
                    <a:pt x="14931" y="15370"/>
                  </a:lnTo>
                  <a:lnTo>
                    <a:pt x="170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1799325" y="2193650"/>
              <a:ext cx="1025125" cy="569425"/>
            </a:xfrm>
            <a:custGeom>
              <a:avLst/>
              <a:gdLst/>
              <a:ahLst/>
              <a:cxnLst/>
              <a:rect l="l" t="t" r="r" b="b"/>
              <a:pathLst>
                <a:path w="41005" h="22777" extrusionOk="0">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1910450" y="1216525"/>
              <a:ext cx="732450" cy="964350"/>
            </a:xfrm>
            <a:custGeom>
              <a:avLst/>
              <a:gdLst/>
              <a:ahLst/>
              <a:cxnLst/>
              <a:rect l="l" t="t" r="r" b="b"/>
              <a:pathLst>
                <a:path w="29298" h="38574" extrusionOk="0">
                  <a:moveTo>
                    <a:pt x="29298" y="1"/>
                  </a:moveTo>
                  <a:lnTo>
                    <a:pt x="0" y="15953"/>
                  </a:lnTo>
                  <a:lnTo>
                    <a:pt x="8535" y="38573"/>
                  </a:lnTo>
                  <a:lnTo>
                    <a:pt x="2929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2130600" y="1216525"/>
              <a:ext cx="1117450" cy="968800"/>
            </a:xfrm>
            <a:custGeom>
              <a:avLst/>
              <a:gdLst/>
              <a:ahLst/>
              <a:cxnLst/>
              <a:rect l="l" t="t" r="r" b="b"/>
              <a:pathLst>
                <a:path w="44698" h="38752" extrusionOk="0">
                  <a:moveTo>
                    <a:pt x="20858" y="1"/>
                  </a:moveTo>
                  <a:lnTo>
                    <a:pt x="0" y="38751"/>
                  </a:lnTo>
                  <a:lnTo>
                    <a:pt x="44625" y="31687"/>
                  </a:lnTo>
                  <a:lnTo>
                    <a:pt x="44625" y="31677"/>
                  </a:lnTo>
                  <a:lnTo>
                    <a:pt x="44698" y="31666"/>
                  </a:lnTo>
                  <a:lnTo>
                    <a:pt x="20858"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2649425" y="733700"/>
              <a:ext cx="761400" cy="479450"/>
            </a:xfrm>
            <a:custGeom>
              <a:avLst/>
              <a:gdLst/>
              <a:ahLst/>
              <a:cxnLst/>
              <a:rect l="l" t="t" r="r" b="b"/>
              <a:pathLst>
                <a:path w="30456" h="19178" extrusionOk="0">
                  <a:moveTo>
                    <a:pt x="30455" y="1"/>
                  </a:moveTo>
                  <a:lnTo>
                    <a:pt x="7147" y="1879"/>
                  </a:lnTo>
                  <a:lnTo>
                    <a:pt x="0" y="19178"/>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2649425" y="733700"/>
              <a:ext cx="761400" cy="1274500"/>
            </a:xfrm>
            <a:custGeom>
              <a:avLst/>
              <a:gdLst/>
              <a:ahLst/>
              <a:cxnLst/>
              <a:rect l="l" t="t" r="r" b="b"/>
              <a:pathLst>
                <a:path w="30456" h="50980" extrusionOk="0">
                  <a:moveTo>
                    <a:pt x="30455" y="1"/>
                  </a:moveTo>
                  <a:lnTo>
                    <a:pt x="0" y="19178"/>
                  </a:lnTo>
                  <a:lnTo>
                    <a:pt x="146" y="19251"/>
                  </a:lnTo>
                  <a:lnTo>
                    <a:pt x="105" y="19314"/>
                  </a:lnTo>
                  <a:lnTo>
                    <a:pt x="23945" y="50979"/>
                  </a:lnTo>
                  <a:lnTo>
                    <a:pt x="23977" y="50979"/>
                  </a:lnTo>
                  <a:lnTo>
                    <a:pt x="24102" y="50802"/>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2128775" y="2017550"/>
              <a:ext cx="1113025" cy="565800"/>
            </a:xfrm>
            <a:custGeom>
              <a:avLst/>
              <a:gdLst/>
              <a:ahLst/>
              <a:cxnLst/>
              <a:rect l="l" t="t" r="r" b="b"/>
              <a:pathLst>
                <a:path w="44521" h="22632" extrusionOk="0">
                  <a:moveTo>
                    <a:pt x="44520" y="1"/>
                  </a:moveTo>
                  <a:lnTo>
                    <a:pt x="1" y="7044"/>
                  </a:lnTo>
                  <a:lnTo>
                    <a:pt x="27827" y="22632"/>
                  </a:lnTo>
                  <a:lnTo>
                    <a:pt x="445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2828075" y="458000"/>
              <a:ext cx="582750" cy="322675"/>
            </a:xfrm>
            <a:custGeom>
              <a:avLst/>
              <a:gdLst/>
              <a:ahLst/>
              <a:cxnLst/>
              <a:rect l="l" t="t" r="r" b="b"/>
              <a:pathLst>
                <a:path w="23310" h="12907" extrusionOk="0">
                  <a:moveTo>
                    <a:pt x="10434" y="1"/>
                  </a:moveTo>
                  <a:lnTo>
                    <a:pt x="10174" y="74"/>
                  </a:lnTo>
                  <a:lnTo>
                    <a:pt x="9882" y="94"/>
                  </a:lnTo>
                  <a:lnTo>
                    <a:pt x="1" y="12907"/>
                  </a:lnTo>
                  <a:lnTo>
                    <a:pt x="23309" y="11029"/>
                  </a:lnTo>
                  <a:lnTo>
                    <a:pt x="1043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3088925" y="301750"/>
              <a:ext cx="533175" cy="431975"/>
            </a:xfrm>
            <a:custGeom>
              <a:avLst/>
              <a:gdLst/>
              <a:ahLst/>
              <a:cxnLst/>
              <a:rect l="l" t="t" r="r" b="b"/>
              <a:pathLst>
                <a:path w="21327" h="17279" extrusionOk="0">
                  <a:moveTo>
                    <a:pt x="21327" y="1"/>
                  </a:moveTo>
                  <a:lnTo>
                    <a:pt x="0" y="6251"/>
                  </a:lnTo>
                  <a:lnTo>
                    <a:pt x="12875" y="17279"/>
                  </a:lnTo>
                  <a:lnTo>
                    <a:pt x="213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3410800" y="300475"/>
              <a:ext cx="711600" cy="433250"/>
            </a:xfrm>
            <a:custGeom>
              <a:avLst/>
              <a:gdLst/>
              <a:ahLst/>
              <a:cxnLst/>
              <a:rect l="l" t="t" r="r" b="b"/>
              <a:pathLst>
                <a:path w="28464" h="17330" extrusionOk="0">
                  <a:moveTo>
                    <a:pt x="8639" y="0"/>
                  </a:moveTo>
                  <a:lnTo>
                    <a:pt x="8452" y="52"/>
                  </a:lnTo>
                  <a:lnTo>
                    <a:pt x="0" y="17330"/>
                  </a:lnTo>
                  <a:lnTo>
                    <a:pt x="0" y="17330"/>
                  </a:lnTo>
                  <a:lnTo>
                    <a:pt x="28463" y="6239"/>
                  </a:lnTo>
                  <a:lnTo>
                    <a:pt x="8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136725" y="459575"/>
              <a:ext cx="333375" cy="518575"/>
            </a:xfrm>
            <a:custGeom>
              <a:avLst/>
              <a:gdLst/>
              <a:ahLst/>
              <a:cxnLst/>
              <a:rect l="l" t="t" r="r" b="b"/>
              <a:pathLst>
                <a:path w="13335" h="20743" extrusionOk="0">
                  <a:moveTo>
                    <a:pt x="0" y="1"/>
                  </a:moveTo>
                  <a:lnTo>
                    <a:pt x="6302" y="20743"/>
                  </a:lnTo>
                  <a:lnTo>
                    <a:pt x="13335"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294275" y="469225"/>
              <a:ext cx="546475" cy="508925"/>
            </a:xfrm>
            <a:custGeom>
              <a:avLst/>
              <a:gdLst/>
              <a:ahLst/>
              <a:cxnLst/>
              <a:rect l="l" t="t" r="r" b="b"/>
              <a:pathLst>
                <a:path w="21859" h="20357" extrusionOk="0">
                  <a:moveTo>
                    <a:pt x="7033" y="0"/>
                  </a:moveTo>
                  <a:lnTo>
                    <a:pt x="0" y="20357"/>
                  </a:lnTo>
                  <a:lnTo>
                    <a:pt x="21858" y="3684"/>
                  </a:lnTo>
                  <a:lnTo>
                    <a:pt x="709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294275" y="469225"/>
              <a:ext cx="175825" cy="508925"/>
            </a:xfrm>
            <a:custGeom>
              <a:avLst/>
              <a:gdLst/>
              <a:ahLst/>
              <a:cxnLst/>
              <a:rect l="l" t="t" r="r" b="b"/>
              <a:pathLst>
                <a:path w="7033" h="20357" extrusionOk="0">
                  <a:moveTo>
                    <a:pt x="7033" y="0"/>
                  </a:moveTo>
                  <a:lnTo>
                    <a:pt x="0" y="20357"/>
                  </a:lnTo>
                  <a:lnTo>
                    <a:pt x="0" y="2035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3410800" y="456450"/>
              <a:ext cx="883500" cy="521700"/>
            </a:xfrm>
            <a:custGeom>
              <a:avLst/>
              <a:gdLst/>
              <a:ahLst/>
              <a:cxnLst/>
              <a:rect l="l" t="t" r="r" b="b"/>
              <a:pathLst>
                <a:path w="35340" h="20868" extrusionOk="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136725" y="459575"/>
              <a:ext cx="157575" cy="518575"/>
            </a:xfrm>
            <a:custGeom>
              <a:avLst/>
              <a:gdLst/>
              <a:ahLst/>
              <a:cxnLst/>
              <a:rect l="l" t="t" r="r" b="b"/>
              <a:pathLst>
                <a:path w="6303" h="20743" extrusionOk="0">
                  <a:moveTo>
                    <a:pt x="0" y="1"/>
                  </a:moveTo>
                  <a:lnTo>
                    <a:pt x="6302" y="20743"/>
                  </a:lnTo>
                  <a:lnTo>
                    <a:pt x="6302" y="2074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294275" y="561300"/>
              <a:ext cx="996150" cy="482575"/>
            </a:xfrm>
            <a:custGeom>
              <a:avLst/>
              <a:gdLst/>
              <a:ahLst/>
              <a:cxnLst/>
              <a:rect l="l" t="t" r="r" b="b"/>
              <a:pathLst>
                <a:path w="39846" h="19303" extrusionOk="0">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294275" y="561300"/>
              <a:ext cx="546475" cy="416850"/>
            </a:xfrm>
            <a:custGeom>
              <a:avLst/>
              <a:gdLst/>
              <a:ahLst/>
              <a:cxnLst/>
              <a:rect l="l" t="t" r="r" b="b"/>
              <a:pathLst>
                <a:path w="21859" h="16674" extrusionOk="0">
                  <a:moveTo>
                    <a:pt x="21858" y="1"/>
                  </a:moveTo>
                  <a:lnTo>
                    <a:pt x="0" y="16674"/>
                  </a:lnTo>
                  <a:lnTo>
                    <a:pt x="0" y="16674"/>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861575" y="569125"/>
              <a:ext cx="675350" cy="474750"/>
            </a:xfrm>
            <a:custGeom>
              <a:avLst/>
              <a:gdLst/>
              <a:ahLst/>
              <a:cxnLst/>
              <a:rect l="l" t="t" r="r" b="b"/>
              <a:pathLst>
                <a:path w="27014" h="18990" extrusionOk="0">
                  <a:moveTo>
                    <a:pt x="1" y="1"/>
                  </a:moveTo>
                  <a:lnTo>
                    <a:pt x="17154" y="18990"/>
                  </a:lnTo>
                  <a:lnTo>
                    <a:pt x="27014" y="11321"/>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3251950" y="733700"/>
              <a:ext cx="1038425" cy="1273725"/>
            </a:xfrm>
            <a:custGeom>
              <a:avLst/>
              <a:gdLst/>
              <a:ahLst/>
              <a:cxnLst/>
              <a:rect l="l" t="t" r="r" b="b"/>
              <a:pathLst>
                <a:path w="41537" h="50949" extrusionOk="0">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3255600" y="984125"/>
              <a:ext cx="1032425" cy="1023025"/>
            </a:xfrm>
            <a:custGeom>
              <a:avLst/>
              <a:gdLst/>
              <a:ahLst/>
              <a:cxnLst/>
              <a:rect l="l" t="t" r="r" b="b"/>
              <a:pathLst>
                <a:path w="41297" h="40921" extrusionOk="0">
                  <a:moveTo>
                    <a:pt x="41297" y="0"/>
                  </a:moveTo>
                  <a:lnTo>
                    <a:pt x="1" y="40921"/>
                  </a:lnTo>
                  <a:lnTo>
                    <a:pt x="29590" y="36852"/>
                  </a:lnTo>
                  <a:lnTo>
                    <a:pt x="29454" y="36685"/>
                  </a:lnTo>
                  <a:lnTo>
                    <a:pt x="29788" y="36779"/>
                  </a:lnTo>
                  <a:lnTo>
                    <a:pt x="412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4008125" y="978125"/>
              <a:ext cx="1278125" cy="926775"/>
            </a:xfrm>
            <a:custGeom>
              <a:avLst/>
              <a:gdLst/>
              <a:ahLst/>
              <a:cxnLst/>
              <a:rect l="l" t="t" r="r" b="b"/>
              <a:pathLst>
                <a:path w="51125" h="37071" extrusionOk="0">
                  <a:moveTo>
                    <a:pt x="11446" y="1"/>
                  </a:moveTo>
                  <a:lnTo>
                    <a:pt x="11602" y="42"/>
                  </a:lnTo>
                  <a:lnTo>
                    <a:pt x="0" y="37071"/>
                  </a:lnTo>
                  <a:lnTo>
                    <a:pt x="51073" y="2776"/>
                  </a:lnTo>
                  <a:lnTo>
                    <a:pt x="51125" y="2619"/>
                  </a:lnTo>
                  <a:lnTo>
                    <a:pt x="11446" y="1"/>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4294275" y="978125"/>
              <a:ext cx="991975" cy="65475"/>
            </a:xfrm>
            <a:custGeom>
              <a:avLst/>
              <a:gdLst/>
              <a:ahLst/>
              <a:cxnLst/>
              <a:rect l="l" t="t" r="r" b="b"/>
              <a:pathLst>
                <a:path w="39679" h="2619" extrusionOk="0">
                  <a:moveTo>
                    <a:pt x="0" y="1"/>
                  </a:moveTo>
                  <a:lnTo>
                    <a:pt x="0" y="1"/>
                  </a:lnTo>
                  <a:lnTo>
                    <a:pt x="39679" y="2619"/>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2835900" y="2022000"/>
              <a:ext cx="504250" cy="568675"/>
            </a:xfrm>
            <a:custGeom>
              <a:avLst/>
              <a:gdLst/>
              <a:ahLst/>
              <a:cxnLst/>
              <a:rect l="l" t="t" r="r" b="b"/>
              <a:pathLst>
                <a:path w="20170" h="22747" extrusionOk="0">
                  <a:moveTo>
                    <a:pt x="16507" y="1"/>
                  </a:moveTo>
                  <a:lnTo>
                    <a:pt x="1" y="22380"/>
                  </a:lnTo>
                  <a:lnTo>
                    <a:pt x="20169" y="22746"/>
                  </a:lnTo>
                  <a:lnTo>
                    <a:pt x="19001" y="15453"/>
                  </a:lnTo>
                  <a:lnTo>
                    <a:pt x="1650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3255600" y="1913225"/>
              <a:ext cx="742900" cy="677450"/>
            </a:xfrm>
            <a:custGeom>
              <a:avLst/>
              <a:gdLst/>
              <a:ahLst/>
              <a:cxnLst/>
              <a:rect l="l" t="t" r="r" b="b"/>
              <a:pathLst>
                <a:path w="29716" h="27098" extrusionOk="0">
                  <a:moveTo>
                    <a:pt x="29716" y="1"/>
                  </a:moveTo>
                  <a:lnTo>
                    <a:pt x="1" y="4091"/>
                  </a:lnTo>
                  <a:lnTo>
                    <a:pt x="1086" y="10789"/>
                  </a:lnTo>
                  <a:lnTo>
                    <a:pt x="3715" y="27097"/>
                  </a:lnTo>
                  <a:lnTo>
                    <a:pt x="3725" y="27097"/>
                  </a:lnTo>
                  <a:lnTo>
                    <a:pt x="2971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1705175" y="2772175"/>
              <a:ext cx="693350" cy="663600"/>
            </a:xfrm>
            <a:custGeom>
              <a:avLst/>
              <a:gdLst/>
              <a:ahLst/>
              <a:cxnLst/>
              <a:rect l="l" t="t" r="r" b="b"/>
              <a:pathLst>
                <a:path w="27734" h="26544" extrusionOk="0">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2435525" y="2589325"/>
              <a:ext cx="904625" cy="762200"/>
            </a:xfrm>
            <a:custGeom>
              <a:avLst/>
              <a:gdLst/>
              <a:ahLst/>
              <a:cxnLst/>
              <a:rect l="l" t="t" r="r" b="b"/>
              <a:pathLst>
                <a:path w="36185" h="30488" extrusionOk="0">
                  <a:moveTo>
                    <a:pt x="15797" y="0"/>
                  </a:moveTo>
                  <a:lnTo>
                    <a:pt x="6824" y="16976"/>
                  </a:lnTo>
                  <a:lnTo>
                    <a:pt x="1" y="30144"/>
                  </a:lnTo>
                  <a:cubicBezTo>
                    <a:pt x="94" y="30237"/>
                    <a:pt x="157" y="30362"/>
                    <a:pt x="198" y="30487"/>
                  </a:cubicBezTo>
                  <a:lnTo>
                    <a:pt x="36184" y="376"/>
                  </a:lnTo>
                  <a:lnTo>
                    <a:pt x="157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1799325" y="2586200"/>
              <a:ext cx="1023050" cy="756725"/>
            </a:xfrm>
            <a:custGeom>
              <a:avLst/>
              <a:gdLst/>
              <a:ahLst/>
              <a:cxnLst/>
              <a:rect l="l" t="t" r="r" b="b"/>
              <a:pathLst>
                <a:path w="40922" h="30269" extrusionOk="0">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2440475" y="2598725"/>
              <a:ext cx="1417425" cy="916075"/>
            </a:xfrm>
            <a:custGeom>
              <a:avLst/>
              <a:gdLst/>
              <a:ahLst/>
              <a:cxnLst/>
              <a:rect l="l" t="t" r="r" b="b"/>
              <a:pathLst>
                <a:path w="56697" h="36643" extrusionOk="0">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3348725" y="1912975"/>
              <a:ext cx="1181625" cy="687075"/>
            </a:xfrm>
            <a:custGeom>
              <a:avLst/>
              <a:gdLst/>
              <a:ahLst/>
              <a:cxnLst/>
              <a:rect l="l" t="t" r="r" b="b"/>
              <a:pathLst>
                <a:path w="47265" h="27483" extrusionOk="0">
                  <a:moveTo>
                    <a:pt x="26095" y="1"/>
                  </a:moveTo>
                  <a:lnTo>
                    <a:pt x="25991" y="11"/>
                  </a:lnTo>
                  <a:lnTo>
                    <a:pt x="0" y="27107"/>
                  </a:lnTo>
                  <a:lnTo>
                    <a:pt x="47264" y="27483"/>
                  </a:lnTo>
                  <a:lnTo>
                    <a:pt x="32251" y="7993"/>
                  </a:lnTo>
                  <a:lnTo>
                    <a:pt x="2609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3347150" y="2598725"/>
              <a:ext cx="1183475" cy="910100"/>
            </a:xfrm>
            <a:custGeom>
              <a:avLst/>
              <a:gdLst/>
              <a:ahLst/>
              <a:cxnLst/>
              <a:rect l="l" t="t" r="r" b="b"/>
              <a:pathLst>
                <a:path w="47339" h="36404" extrusionOk="0">
                  <a:moveTo>
                    <a:pt x="1" y="0"/>
                  </a:moveTo>
                  <a:lnTo>
                    <a:pt x="20430" y="36403"/>
                  </a:lnTo>
                  <a:lnTo>
                    <a:pt x="20440" y="36392"/>
                  </a:lnTo>
                  <a:lnTo>
                    <a:pt x="20701" y="36257"/>
                  </a:lnTo>
                  <a:lnTo>
                    <a:pt x="47338" y="376"/>
                  </a:lnTo>
                  <a:lnTo>
                    <a:pt x="105"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5290400" y="852125"/>
              <a:ext cx="669100" cy="448425"/>
            </a:xfrm>
            <a:custGeom>
              <a:avLst/>
              <a:gdLst/>
              <a:ahLst/>
              <a:cxnLst/>
              <a:rect l="l" t="t" r="r" b="b"/>
              <a:pathLst>
                <a:path w="26764" h="17937" extrusionOk="0">
                  <a:moveTo>
                    <a:pt x="9861" y="1"/>
                  </a:moveTo>
                  <a:lnTo>
                    <a:pt x="1" y="7670"/>
                  </a:lnTo>
                  <a:lnTo>
                    <a:pt x="158" y="7722"/>
                  </a:lnTo>
                  <a:lnTo>
                    <a:pt x="158" y="7732"/>
                  </a:lnTo>
                  <a:lnTo>
                    <a:pt x="26763" y="17936"/>
                  </a:lnTo>
                  <a:lnTo>
                    <a:pt x="26763" y="17936"/>
                  </a:lnTo>
                  <a:lnTo>
                    <a:pt x="9965" y="42"/>
                  </a:lnTo>
                  <a:lnTo>
                    <a:pt x="986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5290400" y="852125"/>
              <a:ext cx="246525" cy="191750"/>
            </a:xfrm>
            <a:custGeom>
              <a:avLst/>
              <a:gdLst/>
              <a:ahLst/>
              <a:cxnLst/>
              <a:rect l="l" t="t" r="r" b="b"/>
              <a:pathLst>
                <a:path w="9861" h="7670" extrusionOk="0">
                  <a:moveTo>
                    <a:pt x="9861" y="1"/>
                  </a:moveTo>
                  <a:lnTo>
                    <a:pt x="1" y="7670"/>
                  </a:lnTo>
                  <a:lnTo>
                    <a:pt x="1" y="767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4013600" y="1916100"/>
              <a:ext cx="903050" cy="681600"/>
            </a:xfrm>
            <a:custGeom>
              <a:avLst/>
              <a:gdLst/>
              <a:ahLst/>
              <a:cxnLst/>
              <a:rect l="l" t="t" r="r" b="b"/>
              <a:pathLst>
                <a:path w="36122" h="27264" extrusionOk="0">
                  <a:moveTo>
                    <a:pt x="1" y="1"/>
                  </a:moveTo>
                  <a:lnTo>
                    <a:pt x="3746" y="4852"/>
                  </a:lnTo>
                  <a:lnTo>
                    <a:pt x="21014" y="27263"/>
                  </a:lnTo>
                  <a:lnTo>
                    <a:pt x="36122" y="1068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4007875" y="1047500"/>
              <a:ext cx="1277100" cy="1128675"/>
            </a:xfrm>
            <a:custGeom>
              <a:avLst/>
              <a:gdLst/>
              <a:ahLst/>
              <a:cxnLst/>
              <a:rect l="l" t="t" r="r" b="b"/>
              <a:pathLst>
                <a:path w="51084" h="45147" extrusionOk="0">
                  <a:moveTo>
                    <a:pt x="51083" y="1"/>
                  </a:moveTo>
                  <a:lnTo>
                    <a:pt x="10" y="34296"/>
                  </a:lnTo>
                  <a:lnTo>
                    <a:pt x="0" y="34337"/>
                  </a:lnTo>
                  <a:lnTo>
                    <a:pt x="36539" y="45147"/>
                  </a:lnTo>
                  <a:lnTo>
                    <a:pt x="5108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4929675" y="1045425"/>
              <a:ext cx="1040775" cy="1131025"/>
            </a:xfrm>
            <a:custGeom>
              <a:avLst/>
              <a:gdLst/>
              <a:ahLst/>
              <a:cxnLst/>
              <a:rect l="l" t="t" r="r" b="b"/>
              <a:pathLst>
                <a:path w="41631" h="45241" extrusionOk="0">
                  <a:moveTo>
                    <a:pt x="14587" y="0"/>
                  </a:moveTo>
                  <a:lnTo>
                    <a:pt x="1" y="45240"/>
                  </a:lnTo>
                  <a:lnTo>
                    <a:pt x="41631" y="10674"/>
                  </a:lnTo>
                  <a:lnTo>
                    <a:pt x="41192" y="10204"/>
                  </a:lnTo>
                  <a:lnTo>
                    <a:pt x="1458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4545450" y="2187900"/>
              <a:ext cx="829250" cy="755675"/>
            </a:xfrm>
            <a:custGeom>
              <a:avLst/>
              <a:gdLst/>
              <a:ahLst/>
              <a:cxnLst/>
              <a:rect l="l" t="t" r="r" b="b"/>
              <a:pathLst>
                <a:path w="33170" h="30227" extrusionOk="0">
                  <a:moveTo>
                    <a:pt x="15108" y="1"/>
                  </a:moveTo>
                  <a:lnTo>
                    <a:pt x="0" y="16590"/>
                  </a:lnTo>
                  <a:lnTo>
                    <a:pt x="33169" y="30226"/>
                  </a:lnTo>
                  <a:lnTo>
                    <a:pt x="33169" y="30226"/>
                  </a:lnTo>
                  <a:lnTo>
                    <a:pt x="21389" y="10507"/>
                  </a:lnTo>
                  <a:lnTo>
                    <a:pt x="151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5978250" y="1318775"/>
              <a:ext cx="350075" cy="664900"/>
            </a:xfrm>
            <a:custGeom>
              <a:avLst/>
              <a:gdLst/>
              <a:ahLst/>
              <a:cxnLst/>
              <a:rect l="l" t="t" r="r" b="b"/>
              <a:pathLst>
                <a:path w="14003" h="26596" extrusionOk="0">
                  <a:moveTo>
                    <a:pt x="1" y="1"/>
                  </a:moveTo>
                  <a:lnTo>
                    <a:pt x="3694" y="26596"/>
                  </a:lnTo>
                  <a:lnTo>
                    <a:pt x="14002" y="11509"/>
                  </a:lnTo>
                  <a:lnTo>
                    <a:pt x="13950" y="11383"/>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4931250" y="2185300"/>
              <a:ext cx="710800" cy="756975"/>
            </a:xfrm>
            <a:custGeom>
              <a:avLst/>
              <a:gdLst/>
              <a:ahLst/>
              <a:cxnLst/>
              <a:rect l="l" t="t" r="r" b="b"/>
              <a:pathLst>
                <a:path w="28432" h="30279" extrusionOk="0">
                  <a:moveTo>
                    <a:pt x="0" y="0"/>
                  </a:moveTo>
                  <a:lnTo>
                    <a:pt x="18092" y="30279"/>
                  </a:lnTo>
                  <a:lnTo>
                    <a:pt x="28431" y="365"/>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5391600" y="2197550"/>
              <a:ext cx="451300" cy="746300"/>
            </a:xfrm>
            <a:custGeom>
              <a:avLst/>
              <a:gdLst/>
              <a:ahLst/>
              <a:cxnLst/>
              <a:rect l="l" t="t" r="r" b="b"/>
              <a:pathLst>
                <a:path w="18052" h="29852" extrusionOk="0">
                  <a:moveTo>
                    <a:pt x="10320" y="0"/>
                  </a:moveTo>
                  <a:lnTo>
                    <a:pt x="1" y="29851"/>
                  </a:lnTo>
                  <a:lnTo>
                    <a:pt x="18030" y="29851"/>
                  </a:lnTo>
                  <a:lnTo>
                    <a:pt x="18051" y="29840"/>
                  </a:lnTo>
                  <a:lnTo>
                    <a:pt x="103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5649600" y="2193125"/>
              <a:ext cx="592900" cy="750450"/>
            </a:xfrm>
            <a:custGeom>
              <a:avLst/>
              <a:gdLst/>
              <a:ahLst/>
              <a:cxnLst/>
              <a:rect l="l" t="t" r="r" b="b"/>
              <a:pathLst>
                <a:path w="23716" h="30018" extrusionOk="0">
                  <a:moveTo>
                    <a:pt x="52" y="0"/>
                  </a:moveTo>
                  <a:lnTo>
                    <a:pt x="0" y="177"/>
                  </a:lnTo>
                  <a:lnTo>
                    <a:pt x="7731" y="30017"/>
                  </a:lnTo>
                  <a:lnTo>
                    <a:pt x="23715" y="18489"/>
                  </a:lnTo>
                  <a:lnTo>
                    <a:pt x="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6070600" y="1606475"/>
              <a:ext cx="432475" cy="441650"/>
            </a:xfrm>
            <a:custGeom>
              <a:avLst/>
              <a:gdLst/>
              <a:ahLst/>
              <a:cxnLst/>
              <a:rect l="l" t="t" r="r" b="b"/>
              <a:pathLst>
                <a:path w="17299" h="17666" extrusionOk="0">
                  <a:moveTo>
                    <a:pt x="10308" y="1"/>
                  </a:moveTo>
                  <a:lnTo>
                    <a:pt x="0" y="15088"/>
                  </a:lnTo>
                  <a:lnTo>
                    <a:pt x="17299" y="17665"/>
                  </a:lnTo>
                  <a:lnTo>
                    <a:pt x="17299" y="17665"/>
                  </a:lnTo>
                  <a:lnTo>
                    <a:pt x="103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5649075" y="1315125"/>
              <a:ext cx="421525" cy="872800"/>
            </a:xfrm>
            <a:custGeom>
              <a:avLst/>
              <a:gdLst/>
              <a:ahLst/>
              <a:cxnLst/>
              <a:rect l="l" t="t" r="r" b="b"/>
              <a:pathLst>
                <a:path w="16861" h="34912" extrusionOk="0">
                  <a:moveTo>
                    <a:pt x="12980" y="1"/>
                  </a:moveTo>
                  <a:lnTo>
                    <a:pt x="0" y="34859"/>
                  </a:lnTo>
                  <a:lnTo>
                    <a:pt x="167" y="34859"/>
                  </a:lnTo>
                  <a:lnTo>
                    <a:pt x="146" y="34912"/>
                  </a:lnTo>
                  <a:lnTo>
                    <a:pt x="16861" y="26742"/>
                  </a:lnTo>
                  <a:lnTo>
                    <a:pt x="13168" y="147"/>
                  </a:lnTo>
                  <a:lnTo>
                    <a:pt x="1298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4929400" y="1312250"/>
              <a:ext cx="1044175" cy="874350"/>
            </a:xfrm>
            <a:custGeom>
              <a:avLst/>
              <a:gdLst/>
              <a:ahLst/>
              <a:cxnLst/>
              <a:rect l="l" t="t" r="r" b="b"/>
              <a:pathLst>
                <a:path w="41767" h="34974" extrusionOk="0">
                  <a:moveTo>
                    <a:pt x="41642" y="1"/>
                  </a:moveTo>
                  <a:lnTo>
                    <a:pt x="12" y="34567"/>
                  </a:lnTo>
                  <a:lnTo>
                    <a:pt x="1" y="34598"/>
                  </a:lnTo>
                  <a:lnTo>
                    <a:pt x="28787" y="34974"/>
                  </a:lnTo>
                  <a:lnTo>
                    <a:pt x="41767" y="116"/>
                  </a:lnTo>
                  <a:lnTo>
                    <a:pt x="41683" y="42"/>
                  </a:lnTo>
                  <a:lnTo>
                    <a:pt x="416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5650875" y="1983650"/>
              <a:ext cx="595025" cy="671700"/>
            </a:xfrm>
            <a:custGeom>
              <a:avLst/>
              <a:gdLst/>
              <a:ahLst/>
              <a:cxnLst/>
              <a:rect l="l" t="t" r="r" b="b"/>
              <a:pathLst>
                <a:path w="23801" h="26868" extrusionOk="0">
                  <a:moveTo>
                    <a:pt x="16789" y="1"/>
                  </a:moveTo>
                  <a:lnTo>
                    <a:pt x="74" y="8171"/>
                  </a:lnTo>
                  <a:lnTo>
                    <a:pt x="1" y="8379"/>
                  </a:lnTo>
                  <a:lnTo>
                    <a:pt x="23664" y="26868"/>
                  </a:lnTo>
                  <a:lnTo>
                    <a:pt x="23675" y="26868"/>
                  </a:lnTo>
                  <a:lnTo>
                    <a:pt x="23800" y="26565"/>
                  </a:lnTo>
                  <a:lnTo>
                    <a:pt x="167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6070600" y="1983650"/>
              <a:ext cx="433000" cy="664125"/>
            </a:xfrm>
            <a:custGeom>
              <a:avLst/>
              <a:gdLst/>
              <a:ahLst/>
              <a:cxnLst/>
              <a:rect l="l" t="t" r="r" b="b"/>
              <a:pathLst>
                <a:path w="17320" h="26565" extrusionOk="0">
                  <a:moveTo>
                    <a:pt x="0" y="1"/>
                  </a:moveTo>
                  <a:lnTo>
                    <a:pt x="7011" y="26565"/>
                  </a:lnTo>
                  <a:lnTo>
                    <a:pt x="17320" y="2630"/>
                  </a:lnTo>
                  <a:lnTo>
                    <a:pt x="17299" y="2578"/>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2437350" y="3367150"/>
              <a:ext cx="1416375" cy="419975"/>
            </a:xfrm>
            <a:custGeom>
              <a:avLst/>
              <a:gdLst/>
              <a:ahLst/>
              <a:cxnLst/>
              <a:rect l="l" t="t" r="r" b="b"/>
              <a:pathLst>
                <a:path w="56655" h="16799" extrusionOk="0">
                  <a:moveTo>
                    <a:pt x="136" y="0"/>
                  </a:moveTo>
                  <a:cubicBezTo>
                    <a:pt x="115" y="116"/>
                    <a:pt x="63" y="220"/>
                    <a:pt x="0" y="313"/>
                  </a:cubicBezTo>
                  <a:lnTo>
                    <a:pt x="13919" y="16799"/>
                  </a:lnTo>
                  <a:lnTo>
                    <a:pt x="56655" y="6031"/>
                  </a:lnTo>
                  <a:lnTo>
                    <a:pt x="56571" y="5906"/>
                  </a:lnTo>
                  <a:lnTo>
                    <a:pt x="13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1710125" y="3372125"/>
              <a:ext cx="693325" cy="509425"/>
            </a:xfrm>
            <a:custGeom>
              <a:avLst/>
              <a:gdLst/>
              <a:ahLst/>
              <a:cxnLst/>
              <a:rect l="l" t="t" r="r" b="b"/>
              <a:pathLst>
                <a:path w="27733" h="20377" extrusionOk="0">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1890100" y="3380700"/>
              <a:ext cx="882975" cy="505550"/>
            </a:xfrm>
            <a:custGeom>
              <a:avLst/>
              <a:gdLst/>
              <a:ahLst/>
              <a:cxnLst/>
              <a:rect l="l" t="t" r="r" b="b"/>
              <a:pathLst>
                <a:path w="35319" h="20222" extrusionOk="0">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2785300" y="3517925"/>
              <a:ext cx="1071300" cy="546725"/>
            </a:xfrm>
            <a:custGeom>
              <a:avLst/>
              <a:gdLst/>
              <a:ahLst/>
              <a:cxnLst/>
              <a:rect l="l" t="t" r="r" b="b"/>
              <a:pathLst>
                <a:path w="42852" h="21869" extrusionOk="0">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1901050" y="3792600"/>
              <a:ext cx="878025" cy="427000"/>
            </a:xfrm>
            <a:custGeom>
              <a:avLst/>
              <a:gdLst/>
              <a:ahLst/>
              <a:cxnLst/>
              <a:rect l="l" t="t" r="r" b="b"/>
              <a:pathLst>
                <a:path w="35121" h="17080" extrusionOk="0">
                  <a:moveTo>
                    <a:pt x="35120" y="0"/>
                  </a:moveTo>
                  <a:lnTo>
                    <a:pt x="1" y="4027"/>
                  </a:lnTo>
                  <a:lnTo>
                    <a:pt x="27723" y="17079"/>
                  </a:lnTo>
                  <a:lnTo>
                    <a:pt x="27838" y="17059"/>
                  </a:lnTo>
                  <a:lnTo>
                    <a:pt x="351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2596975" y="3791550"/>
              <a:ext cx="810200" cy="427525"/>
            </a:xfrm>
            <a:custGeom>
              <a:avLst/>
              <a:gdLst/>
              <a:ahLst/>
              <a:cxnLst/>
              <a:rect l="l" t="t" r="r" b="b"/>
              <a:pathLst>
                <a:path w="32408" h="17101" extrusionOk="0">
                  <a:moveTo>
                    <a:pt x="7659" y="0"/>
                  </a:moveTo>
                  <a:lnTo>
                    <a:pt x="7378" y="31"/>
                  </a:lnTo>
                  <a:lnTo>
                    <a:pt x="7283" y="42"/>
                  </a:lnTo>
                  <a:lnTo>
                    <a:pt x="1" y="17101"/>
                  </a:lnTo>
                  <a:lnTo>
                    <a:pt x="32407" y="10924"/>
                  </a:lnTo>
                  <a:lnTo>
                    <a:pt x="765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4542075" y="2609950"/>
              <a:ext cx="819050" cy="410050"/>
            </a:xfrm>
            <a:custGeom>
              <a:avLst/>
              <a:gdLst/>
              <a:ahLst/>
              <a:cxnLst/>
              <a:rect l="l" t="t" r="r" b="b"/>
              <a:pathLst>
                <a:path w="32762" h="16402" extrusionOk="0">
                  <a:moveTo>
                    <a:pt x="0" y="0"/>
                  </a:moveTo>
                  <a:lnTo>
                    <a:pt x="9850" y="16402"/>
                  </a:lnTo>
                  <a:lnTo>
                    <a:pt x="9912" y="16370"/>
                  </a:lnTo>
                  <a:lnTo>
                    <a:pt x="9975" y="16360"/>
                  </a:lnTo>
                  <a:lnTo>
                    <a:pt x="32762" y="1346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3881350" y="2608900"/>
              <a:ext cx="906975" cy="887650"/>
            </a:xfrm>
            <a:custGeom>
              <a:avLst/>
              <a:gdLst/>
              <a:ahLst/>
              <a:cxnLst/>
              <a:rect l="l" t="t" r="r" b="b"/>
              <a:pathLst>
                <a:path w="36279" h="35506" extrusionOk="0">
                  <a:moveTo>
                    <a:pt x="26346" y="0"/>
                  </a:moveTo>
                  <a:lnTo>
                    <a:pt x="1" y="35505"/>
                  </a:lnTo>
                  <a:lnTo>
                    <a:pt x="36279" y="16444"/>
                  </a:lnTo>
                  <a:lnTo>
                    <a:pt x="26429" y="42"/>
                  </a:lnTo>
                  <a:lnTo>
                    <a:pt x="2634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3426450" y="3522350"/>
              <a:ext cx="515450" cy="641700"/>
            </a:xfrm>
            <a:custGeom>
              <a:avLst/>
              <a:gdLst/>
              <a:ahLst/>
              <a:cxnLst/>
              <a:rect l="l" t="t" r="r" b="b"/>
              <a:pathLst>
                <a:path w="20618" h="25668" extrusionOk="0">
                  <a:moveTo>
                    <a:pt x="17206" y="1"/>
                  </a:moveTo>
                  <a:lnTo>
                    <a:pt x="0" y="21598"/>
                  </a:lnTo>
                  <a:lnTo>
                    <a:pt x="95" y="21984"/>
                  </a:lnTo>
                  <a:lnTo>
                    <a:pt x="20617" y="25667"/>
                  </a:lnTo>
                  <a:lnTo>
                    <a:pt x="17508" y="481"/>
                  </a:lnTo>
                  <a:lnTo>
                    <a:pt x="172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3428800" y="4071925"/>
              <a:ext cx="513100" cy="392350"/>
            </a:xfrm>
            <a:custGeom>
              <a:avLst/>
              <a:gdLst/>
              <a:ahLst/>
              <a:cxnLst/>
              <a:rect l="l" t="t" r="r" b="b"/>
              <a:pathLst>
                <a:path w="20524" h="15694" extrusionOk="0">
                  <a:moveTo>
                    <a:pt x="1" y="1"/>
                  </a:moveTo>
                  <a:lnTo>
                    <a:pt x="3871" y="15693"/>
                  </a:lnTo>
                  <a:lnTo>
                    <a:pt x="20523" y="3684"/>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3525575" y="4164025"/>
              <a:ext cx="513100" cy="406925"/>
            </a:xfrm>
            <a:custGeom>
              <a:avLst/>
              <a:gdLst/>
              <a:ahLst/>
              <a:cxnLst/>
              <a:rect l="l" t="t" r="r" b="b"/>
              <a:pathLst>
                <a:path w="20524" h="16277" extrusionOk="0">
                  <a:moveTo>
                    <a:pt x="16652" y="0"/>
                  </a:moveTo>
                  <a:lnTo>
                    <a:pt x="0" y="12009"/>
                  </a:lnTo>
                  <a:lnTo>
                    <a:pt x="53" y="12208"/>
                  </a:lnTo>
                  <a:lnTo>
                    <a:pt x="53" y="12270"/>
                  </a:lnTo>
                  <a:lnTo>
                    <a:pt x="20273" y="16277"/>
                  </a:lnTo>
                  <a:lnTo>
                    <a:pt x="20419" y="16173"/>
                  </a:lnTo>
                  <a:lnTo>
                    <a:pt x="20523" y="15630"/>
                  </a:lnTo>
                  <a:lnTo>
                    <a:pt x="166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3864125" y="3534350"/>
              <a:ext cx="289050" cy="629700"/>
            </a:xfrm>
            <a:custGeom>
              <a:avLst/>
              <a:gdLst/>
              <a:ahLst/>
              <a:cxnLst/>
              <a:rect l="l" t="t" r="r" b="b"/>
              <a:pathLst>
                <a:path w="11562" h="25188" extrusionOk="0">
                  <a:moveTo>
                    <a:pt x="1" y="1"/>
                  </a:moveTo>
                  <a:lnTo>
                    <a:pt x="3110" y="25187"/>
                  </a:lnTo>
                  <a:lnTo>
                    <a:pt x="11510" y="18416"/>
                  </a:lnTo>
                  <a:lnTo>
                    <a:pt x="11561" y="1816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3941875" y="3994725"/>
              <a:ext cx="210000" cy="560050"/>
            </a:xfrm>
            <a:custGeom>
              <a:avLst/>
              <a:gdLst/>
              <a:ahLst/>
              <a:cxnLst/>
              <a:rect l="l" t="t" r="r" b="b"/>
              <a:pathLst>
                <a:path w="8400" h="22402" extrusionOk="0">
                  <a:moveTo>
                    <a:pt x="8400" y="1"/>
                  </a:moveTo>
                  <a:lnTo>
                    <a:pt x="0" y="6772"/>
                  </a:lnTo>
                  <a:lnTo>
                    <a:pt x="3871" y="22402"/>
                  </a:lnTo>
                  <a:lnTo>
                    <a:pt x="84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3526875" y="4470775"/>
              <a:ext cx="505525" cy="469250"/>
            </a:xfrm>
            <a:custGeom>
              <a:avLst/>
              <a:gdLst/>
              <a:ahLst/>
              <a:cxnLst/>
              <a:rect l="l" t="t" r="r" b="b"/>
              <a:pathLst>
                <a:path w="20221" h="18770" extrusionOk="0">
                  <a:moveTo>
                    <a:pt x="1" y="0"/>
                  </a:moveTo>
                  <a:lnTo>
                    <a:pt x="1" y="18770"/>
                  </a:lnTo>
                  <a:lnTo>
                    <a:pt x="20221" y="4007"/>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109425" y="283500"/>
              <a:ext cx="5411650" cy="4688350"/>
            </a:xfrm>
            <a:custGeom>
              <a:avLst/>
              <a:gdLst/>
              <a:ahLst/>
              <a:cxnLst/>
              <a:rect l="l" t="t" r="r" b="b"/>
              <a:pathLst>
                <a:path w="216466" h="187534" extrusionOk="0">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1429450" y="1148725"/>
              <a:ext cx="483900" cy="473950"/>
            </a:xfrm>
            <a:custGeom>
              <a:avLst/>
              <a:gdLst/>
              <a:ahLst/>
              <a:cxnLst/>
              <a:rect l="l" t="t" r="r" b="b"/>
              <a:pathLst>
                <a:path w="19356" h="18958" extrusionOk="0">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1732825" y="899600"/>
              <a:ext cx="355025" cy="718900"/>
            </a:xfrm>
            <a:custGeom>
              <a:avLst/>
              <a:gdLst/>
              <a:ahLst/>
              <a:cxnLst/>
              <a:rect l="l" t="t" r="r" b="b"/>
              <a:pathLst>
                <a:path w="14201" h="28756" extrusionOk="0">
                  <a:moveTo>
                    <a:pt x="14012" y="1"/>
                  </a:moveTo>
                  <a:lnTo>
                    <a:pt x="1" y="10226"/>
                  </a:lnTo>
                  <a:lnTo>
                    <a:pt x="6813" y="28756"/>
                  </a:lnTo>
                  <a:lnTo>
                    <a:pt x="7116" y="28651"/>
                  </a:lnTo>
                  <a:lnTo>
                    <a:pt x="386" y="10341"/>
                  </a:lnTo>
                  <a:lnTo>
                    <a:pt x="14200" y="262"/>
                  </a:lnTo>
                  <a:lnTo>
                    <a:pt x="140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1432600" y="1518325"/>
              <a:ext cx="481800" cy="616650"/>
            </a:xfrm>
            <a:custGeom>
              <a:avLst/>
              <a:gdLst/>
              <a:ahLst/>
              <a:cxnLst/>
              <a:rect l="l" t="t" r="r" b="b"/>
              <a:pathLst>
                <a:path w="19272" h="24666" extrusionOk="0">
                  <a:moveTo>
                    <a:pt x="355" y="397"/>
                  </a:moveTo>
                  <a:lnTo>
                    <a:pt x="18676" y="4059"/>
                  </a:lnTo>
                  <a:lnTo>
                    <a:pt x="1816" y="23851"/>
                  </a:lnTo>
                  <a:lnTo>
                    <a:pt x="355" y="397"/>
                  </a:lnTo>
                  <a:close/>
                  <a:moveTo>
                    <a:pt x="0" y="0"/>
                  </a:moveTo>
                  <a:lnTo>
                    <a:pt x="1544" y="24665"/>
                  </a:lnTo>
                  <a:lnTo>
                    <a:pt x="19271" y="385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1466500" y="1609350"/>
              <a:ext cx="662825" cy="585875"/>
            </a:xfrm>
            <a:custGeom>
              <a:avLst/>
              <a:gdLst/>
              <a:ahLst/>
              <a:cxnLst/>
              <a:rect l="l" t="t" r="r" b="b"/>
              <a:pathLst>
                <a:path w="26513" h="23435" extrusionOk="0">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1111225" y="1511800"/>
              <a:ext cx="367825" cy="619525"/>
            </a:xfrm>
            <a:custGeom>
              <a:avLst/>
              <a:gdLst/>
              <a:ahLst/>
              <a:cxnLst/>
              <a:rect l="l" t="t" r="r" b="b"/>
              <a:pathLst>
                <a:path w="14713" h="24781" extrusionOk="0">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2075050" y="672950"/>
              <a:ext cx="776275" cy="235825"/>
            </a:xfrm>
            <a:custGeom>
              <a:avLst/>
              <a:gdLst/>
              <a:ahLst/>
              <a:cxnLst/>
              <a:rect l="l" t="t" r="r" b="b"/>
              <a:pathLst>
                <a:path w="31051" h="9433" extrusionOk="0">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2263375" y="447825"/>
              <a:ext cx="819575" cy="239225"/>
            </a:xfrm>
            <a:custGeom>
              <a:avLst/>
              <a:gdLst/>
              <a:ahLst/>
              <a:cxnLst/>
              <a:rect l="l" t="t" r="r" b="b"/>
              <a:pathLst>
                <a:path w="32783" h="9569" extrusionOk="0">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2265200" y="444450"/>
              <a:ext cx="827150" cy="340675"/>
            </a:xfrm>
            <a:custGeom>
              <a:avLst/>
              <a:gdLst/>
              <a:ahLst/>
              <a:cxnLst/>
              <a:rect l="l" t="t" r="r" b="b"/>
              <a:pathLst>
                <a:path w="33086" h="13627" extrusionOk="0">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1904975" y="899350"/>
              <a:ext cx="752825" cy="721500"/>
            </a:xfrm>
            <a:custGeom>
              <a:avLst/>
              <a:gdLst/>
              <a:ahLst/>
              <a:cxnLst/>
              <a:rect l="l" t="t" r="r" b="b"/>
              <a:pathLst>
                <a:path w="30113" h="28860" extrusionOk="0">
                  <a:moveTo>
                    <a:pt x="7304" y="1"/>
                  </a:moveTo>
                  <a:lnTo>
                    <a:pt x="7147" y="282"/>
                  </a:lnTo>
                  <a:lnTo>
                    <a:pt x="29444" y="12552"/>
                  </a:lnTo>
                  <a:lnTo>
                    <a:pt x="1" y="28568"/>
                  </a:lnTo>
                  <a:lnTo>
                    <a:pt x="157" y="28860"/>
                  </a:lnTo>
                  <a:lnTo>
                    <a:pt x="30112" y="12552"/>
                  </a:lnTo>
                  <a:lnTo>
                    <a:pt x="730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2073200" y="775450"/>
              <a:ext cx="761425" cy="443450"/>
            </a:xfrm>
            <a:custGeom>
              <a:avLst/>
              <a:gdLst/>
              <a:ahLst/>
              <a:cxnLst/>
              <a:rect l="l" t="t" r="r" b="b"/>
              <a:pathLst>
                <a:path w="30457" h="17738" extrusionOk="0">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1113325" y="1949225"/>
              <a:ext cx="369125" cy="446575"/>
            </a:xfrm>
            <a:custGeom>
              <a:avLst/>
              <a:gdLst/>
              <a:ahLst/>
              <a:cxnLst/>
              <a:rect l="l" t="t" r="r" b="b"/>
              <a:pathLst>
                <a:path w="14765" h="17863" extrusionOk="0">
                  <a:moveTo>
                    <a:pt x="324" y="512"/>
                  </a:moveTo>
                  <a:lnTo>
                    <a:pt x="14138" y="7054"/>
                  </a:lnTo>
                  <a:lnTo>
                    <a:pt x="324" y="17227"/>
                  </a:lnTo>
                  <a:lnTo>
                    <a:pt x="324" y="512"/>
                  </a:lnTo>
                  <a:close/>
                  <a:moveTo>
                    <a:pt x="0" y="0"/>
                  </a:moveTo>
                  <a:lnTo>
                    <a:pt x="0" y="17863"/>
                  </a:lnTo>
                  <a:lnTo>
                    <a:pt x="14764" y="699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1467550" y="2120075"/>
              <a:ext cx="662300" cy="652375"/>
            </a:xfrm>
            <a:custGeom>
              <a:avLst/>
              <a:gdLst/>
              <a:ahLst/>
              <a:cxnLst/>
              <a:rect l="l" t="t" r="r" b="b"/>
              <a:pathLst>
                <a:path w="26492" h="26095" extrusionOk="0">
                  <a:moveTo>
                    <a:pt x="554" y="376"/>
                  </a:moveTo>
                  <a:lnTo>
                    <a:pt x="25959" y="2953"/>
                  </a:lnTo>
                  <a:lnTo>
                    <a:pt x="13074" y="25406"/>
                  </a:lnTo>
                  <a:lnTo>
                    <a:pt x="554" y="376"/>
                  </a:lnTo>
                  <a:close/>
                  <a:moveTo>
                    <a:pt x="0" y="1"/>
                  </a:moveTo>
                  <a:lnTo>
                    <a:pt x="13053" y="26095"/>
                  </a:lnTo>
                  <a:lnTo>
                    <a:pt x="26491" y="2682"/>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1113325" y="2112775"/>
              <a:ext cx="370675" cy="800025"/>
            </a:xfrm>
            <a:custGeom>
              <a:avLst/>
              <a:gdLst/>
              <a:ahLst/>
              <a:cxnLst/>
              <a:rect l="l" t="t" r="r" b="b"/>
              <a:pathLst>
                <a:path w="14827" h="32001" extrusionOk="0">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1148275" y="2115125"/>
              <a:ext cx="651875" cy="785925"/>
            </a:xfrm>
            <a:custGeom>
              <a:avLst/>
              <a:gdLst/>
              <a:ahLst/>
              <a:cxnLst/>
              <a:rect l="l" t="t" r="r" b="b"/>
              <a:pathLst>
                <a:path w="26075" h="31437" extrusionOk="0">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1151400" y="2893725"/>
              <a:ext cx="204525" cy="398325"/>
            </a:xfrm>
            <a:custGeom>
              <a:avLst/>
              <a:gdLst/>
              <a:ahLst/>
              <a:cxnLst/>
              <a:rect l="l" t="t" r="r" b="b"/>
              <a:pathLst>
                <a:path w="8181" h="15933" extrusionOk="0">
                  <a:moveTo>
                    <a:pt x="293" y="1"/>
                  </a:moveTo>
                  <a:lnTo>
                    <a:pt x="1" y="136"/>
                  </a:lnTo>
                  <a:lnTo>
                    <a:pt x="7899" y="15933"/>
                  </a:lnTo>
                  <a:lnTo>
                    <a:pt x="8181" y="15786"/>
                  </a:lnTo>
                  <a:lnTo>
                    <a:pt x="29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1345750" y="2750525"/>
              <a:ext cx="454400" cy="695950"/>
            </a:xfrm>
            <a:custGeom>
              <a:avLst/>
              <a:gdLst/>
              <a:ahLst/>
              <a:cxnLst/>
              <a:rect l="l" t="t" r="r" b="b"/>
              <a:pathLst>
                <a:path w="18176" h="27838" extrusionOk="0">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1985325" y="2193900"/>
              <a:ext cx="131200" cy="228500"/>
            </a:xfrm>
            <a:custGeom>
              <a:avLst/>
              <a:gdLst/>
              <a:ahLst/>
              <a:cxnLst/>
              <a:rect l="l" t="t" r="r" b="b"/>
              <a:pathLst>
                <a:path w="5248" h="9140" extrusionOk="0">
                  <a:moveTo>
                    <a:pt x="5248" y="0"/>
                  </a:moveTo>
                  <a:lnTo>
                    <a:pt x="0" y="914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1794375" y="2188675"/>
              <a:ext cx="331300" cy="574400"/>
            </a:xfrm>
            <a:custGeom>
              <a:avLst/>
              <a:gdLst/>
              <a:ahLst/>
              <a:cxnLst/>
              <a:rect l="l" t="t" r="r" b="b"/>
              <a:pathLst>
                <a:path w="13252" h="22976" extrusionOk="0">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1793075" y="2755225"/>
              <a:ext cx="1850" cy="2625"/>
            </a:xfrm>
            <a:custGeom>
              <a:avLst/>
              <a:gdLst/>
              <a:ahLst/>
              <a:cxnLst/>
              <a:rect l="l" t="t" r="r" b="b"/>
              <a:pathLst>
                <a:path w="74" h="105" extrusionOk="0">
                  <a:moveTo>
                    <a:pt x="53" y="0"/>
                  </a:moveTo>
                  <a:lnTo>
                    <a:pt x="0" y="84"/>
                  </a:lnTo>
                  <a:lnTo>
                    <a:pt x="32" y="105"/>
                  </a:lnTo>
                  <a:lnTo>
                    <a:pt x="74" y="53"/>
                  </a:lnTo>
                  <a:lnTo>
                    <a:pt x="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1793875" y="2750525"/>
              <a:ext cx="6275" cy="11775"/>
            </a:xfrm>
            <a:custGeom>
              <a:avLst/>
              <a:gdLst/>
              <a:ahLst/>
              <a:cxnLst/>
              <a:rect l="l" t="t" r="r" b="b"/>
              <a:pathLst>
                <a:path w="251" h="471" extrusionOk="0">
                  <a:moveTo>
                    <a:pt x="250" y="0"/>
                  </a:moveTo>
                  <a:lnTo>
                    <a:pt x="42" y="241"/>
                  </a:lnTo>
                  <a:lnTo>
                    <a:pt x="0" y="293"/>
                  </a:lnTo>
                  <a:lnTo>
                    <a:pt x="188" y="470"/>
                  </a:lnTo>
                  <a:lnTo>
                    <a:pt x="25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1901850" y="1202975"/>
              <a:ext cx="757500" cy="997200"/>
            </a:xfrm>
            <a:custGeom>
              <a:avLst/>
              <a:gdLst/>
              <a:ahLst/>
              <a:cxnLst/>
              <a:rect l="l" t="t" r="r" b="b"/>
              <a:pathLst>
                <a:path w="30300" h="39888" extrusionOk="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2115750" y="1211050"/>
              <a:ext cx="1135950" cy="984700"/>
            </a:xfrm>
            <a:custGeom>
              <a:avLst/>
              <a:gdLst/>
              <a:ahLst/>
              <a:cxnLst/>
              <a:rect l="l" t="t" r="r" b="b"/>
              <a:pathLst>
                <a:path w="45438" h="39388" extrusionOk="0">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2640800" y="728250"/>
              <a:ext cx="785950" cy="495100"/>
            </a:xfrm>
            <a:custGeom>
              <a:avLst/>
              <a:gdLst/>
              <a:ahLst/>
              <a:cxnLst/>
              <a:rect l="l" t="t" r="r" b="b"/>
              <a:pathLst>
                <a:path w="31438" h="19804" extrusionOk="0">
                  <a:moveTo>
                    <a:pt x="30153" y="438"/>
                  </a:moveTo>
                  <a:lnTo>
                    <a:pt x="689" y="18989"/>
                  </a:lnTo>
                  <a:lnTo>
                    <a:pt x="7596" y="2254"/>
                  </a:lnTo>
                  <a:lnTo>
                    <a:pt x="30153" y="438"/>
                  </a:lnTo>
                  <a:close/>
                  <a:moveTo>
                    <a:pt x="31437" y="0"/>
                  </a:moveTo>
                  <a:lnTo>
                    <a:pt x="7377" y="1941"/>
                  </a:lnTo>
                  <a:lnTo>
                    <a:pt x="0" y="19803"/>
                  </a:lnTo>
                  <a:lnTo>
                    <a:pt x="314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2819225" y="446000"/>
              <a:ext cx="601500" cy="339375"/>
            </a:xfrm>
            <a:custGeom>
              <a:avLst/>
              <a:gdLst/>
              <a:ahLst/>
              <a:cxnLst/>
              <a:rect l="l" t="t" r="r" b="b"/>
              <a:pathLst>
                <a:path w="24060" h="13575" extrusionOk="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3073550" y="285575"/>
              <a:ext cx="561075" cy="454700"/>
            </a:xfrm>
            <a:custGeom>
              <a:avLst/>
              <a:gdLst/>
              <a:ahLst/>
              <a:cxnLst/>
              <a:rect l="l" t="t" r="r" b="b"/>
              <a:pathLst>
                <a:path w="22443" h="18188" extrusionOk="0">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3402450" y="287150"/>
              <a:ext cx="744200" cy="454150"/>
            </a:xfrm>
            <a:custGeom>
              <a:avLst/>
              <a:gdLst/>
              <a:ahLst/>
              <a:cxnLst/>
              <a:rect l="l" t="t" r="r" b="b"/>
              <a:pathLst>
                <a:path w="29768" h="18166" extrusionOk="0">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4128900" y="447575"/>
              <a:ext cx="349550" cy="543625"/>
            </a:xfrm>
            <a:custGeom>
              <a:avLst/>
              <a:gdLst/>
              <a:ahLst/>
              <a:cxnLst/>
              <a:rect l="l" t="t" r="r" b="b"/>
              <a:pathLst>
                <a:path w="13982" h="21745" extrusionOk="0">
                  <a:moveTo>
                    <a:pt x="439" y="334"/>
                  </a:moveTo>
                  <a:lnTo>
                    <a:pt x="13532" y="699"/>
                  </a:lnTo>
                  <a:lnTo>
                    <a:pt x="6625" y="20701"/>
                  </a:lnTo>
                  <a:lnTo>
                    <a:pt x="439" y="334"/>
                  </a:lnTo>
                  <a:close/>
                  <a:moveTo>
                    <a:pt x="0" y="1"/>
                  </a:moveTo>
                  <a:lnTo>
                    <a:pt x="6604" y="21744"/>
                  </a:lnTo>
                  <a:lnTo>
                    <a:pt x="13981"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4285925" y="456450"/>
              <a:ext cx="572025" cy="532900"/>
            </a:xfrm>
            <a:custGeom>
              <a:avLst/>
              <a:gdLst/>
              <a:ahLst/>
              <a:cxnLst/>
              <a:rect l="l" t="t" r="r" b="b"/>
              <a:pathLst>
                <a:path w="22881" h="21316" extrusionOk="0">
                  <a:moveTo>
                    <a:pt x="7575" y="386"/>
                  </a:moveTo>
                  <a:lnTo>
                    <a:pt x="22151" y="4028"/>
                  </a:lnTo>
                  <a:lnTo>
                    <a:pt x="657" y="20408"/>
                  </a:lnTo>
                  <a:lnTo>
                    <a:pt x="7575" y="386"/>
                  </a:lnTo>
                  <a:close/>
                  <a:moveTo>
                    <a:pt x="7367" y="0"/>
                  </a:moveTo>
                  <a:lnTo>
                    <a:pt x="0" y="21316"/>
                  </a:lnTo>
                  <a:lnTo>
                    <a:pt x="22881" y="3871"/>
                  </a:lnTo>
                  <a:lnTo>
                    <a:pt x="736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3398025" y="446275"/>
              <a:ext cx="902250" cy="537625"/>
            </a:xfrm>
            <a:custGeom>
              <a:avLst/>
              <a:gdLst/>
              <a:ahLst/>
              <a:cxnLst/>
              <a:rect l="l" t="t" r="r" b="b"/>
              <a:pathLst>
                <a:path w="36090" h="21505" extrusionOk="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4283050" y="549550"/>
              <a:ext cx="1017050" cy="499025"/>
            </a:xfrm>
            <a:custGeom>
              <a:avLst/>
              <a:gdLst/>
              <a:ahLst/>
              <a:cxnLst/>
              <a:rect l="l" t="t" r="r" b="b"/>
              <a:pathLst>
                <a:path w="40682" h="19961" extrusionOk="0">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4833675" y="544350"/>
              <a:ext cx="718650" cy="505000"/>
            </a:xfrm>
            <a:custGeom>
              <a:avLst/>
              <a:gdLst/>
              <a:ahLst/>
              <a:cxnLst/>
              <a:rect l="l" t="t" r="r" b="b"/>
              <a:pathLst>
                <a:path w="28746" h="20200" extrusionOk="0">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3409750" y="729800"/>
              <a:ext cx="885600" cy="252250"/>
            </a:xfrm>
            <a:custGeom>
              <a:avLst/>
              <a:gdLst/>
              <a:ahLst/>
              <a:cxnLst/>
              <a:rect l="l" t="t" r="r" b="b"/>
              <a:pathLst>
                <a:path w="35424" h="10090" extrusionOk="0">
                  <a:moveTo>
                    <a:pt x="84" y="1"/>
                  </a:moveTo>
                  <a:lnTo>
                    <a:pt x="1" y="314"/>
                  </a:lnTo>
                  <a:lnTo>
                    <a:pt x="35340" y="10090"/>
                  </a:lnTo>
                  <a:lnTo>
                    <a:pt x="35423" y="9777"/>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3999000" y="976800"/>
              <a:ext cx="299200" cy="933075"/>
            </a:xfrm>
            <a:custGeom>
              <a:avLst/>
              <a:gdLst/>
              <a:ahLst/>
              <a:cxnLst/>
              <a:rect l="l" t="t" r="r" b="b"/>
              <a:pathLst>
                <a:path w="11968" h="37323" extrusionOk="0">
                  <a:moveTo>
                    <a:pt x="11654" y="1"/>
                  </a:moveTo>
                  <a:lnTo>
                    <a:pt x="1" y="37218"/>
                  </a:lnTo>
                  <a:lnTo>
                    <a:pt x="314" y="37322"/>
                  </a:lnTo>
                  <a:lnTo>
                    <a:pt x="11967" y="95"/>
                  </a:lnTo>
                  <a:lnTo>
                    <a:pt x="116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2820000" y="2001900"/>
              <a:ext cx="529775" cy="596850"/>
            </a:xfrm>
            <a:custGeom>
              <a:avLst/>
              <a:gdLst/>
              <a:ahLst/>
              <a:cxnLst/>
              <a:rect l="l" t="t" r="r" b="b"/>
              <a:pathLst>
                <a:path w="21191" h="23874" extrusionOk="0">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3254300" y="2007125"/>
              <a:ext cx="1325" cy="1350"/>
            </a:xfrm>
            <a:custGeom>
              <a:avLst/>
              <a:gdLst/>
              <a:ahLst/>
              <a:cxnLst/>
              <a:rect l="l" t="t" r="r" b="b"/>
              <a:pathLst>
                <a:path w="53" h="54" extrusionOk="0">
                  <a:moveTo>
                    <a:pt x="53" y="1"/>
                  </a:moveTo>
                  <a:lnTo>
                    <a:pt x="0" y="11"/>
                  </a:lnTo>
                  <a:lnTo>
                    <a:pt x="11" y="53"/>
                  </a:lnTo>
                  <a:lnTo>
                    <a:pt x="5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3254575" y="1905400"/>
              <a:ext cx="743650" cy="105925"/>
            </a:xfrm>
            <a:custGeom>
              <a:avLst/>
              <a:gdLst/>
              <a:ahLst/>
              <a:cxnLst/>
              <a:rect l="l" t="t" r="r" b="b"/>
              <a:pathLst>
                <a:path w="29746" h="4237" extrusionOk="0">
                  <a:moveTo>
                    <a:pt x="29631" y="1"/>
                  </a:moveTo>
                  <a:lnTo>
                    <a:pt x="42" y="4070"/>
                  </a:lnTo>
                  <a:lnTo>
                    <a:pt x="0" y="4122"/>
                  </a:lnTo>
                  <a:lnTo>
                    <a:pt x="21" y="4237"/>
                  </a:lnTo>
                  <a:lnTo>
                    <a:pt x="29746" y="157"/>
                  </a:lnTo>
                  <a:lnTo>
                    <a:pt x="2963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3255075" y="1909325"/>
              <a:ext cx="745000" cy="273625"/>
            </a:xfrm>
            <a:custGeom>
              <a:avLst/>
              <a:gdLst/>
              <a:ahLst/>
              <a:cxnLst/>
              <a:rect l="l" t="t" r="r" b="b"/>
              <a:pathLst>
                <a:path w="29800" h="10945" extrusionOk="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3998475" y="1911400"/>
              <a:ext cx="2625" cy="1850"/>
            </a:xfrm>
            <a:custGeom>
              <a:avLst/>
              <a:gdLst/>
              <a:ahLst/>
              <a:cxnLst/>
              <a:rect l="l" t="t" r="r" b="b"/>
              <a:pathLst>
                <a:path w="105" h="74" extrusionOk="0">
                  <a:moveTo>
                    <a:pt x="63" y="1"/>
                  </a:moveTo>
                  <a:lnTo>
                    <a:pt x="1" y="74"/>
                  </a:lnTo>
                  <a:lnTo>
                    <a:pt x="1" y="74"/>
                  </a:lnTo>
                  <a:lnTo>
                    <a:pt x="105" y="64"/>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3246225" y="2008175"/>
              <a:ext cx="2100" cy="550"/>
            </a:xfrm>
            <a:custGeom>
              <a:avLst/>
              <a:gdLst/>
              <a:ahLst/>
              <a:cxnLst/>
              <a:rect l="l" t="t" r="r" b="b"/>
              <a:pathLst>
                <a:path w="84" h="22" extrusionOk="0">
                  <a:moveTo>
                    <a:pt x="73" y="0"/>
                  </a:moveTo>
                  <a:lnTo>
                    <a:pt x="0" y="11"/>
                  </a:lnTo>
                  <a:lnTo>
                    <a:pt x="0" y="21"/>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3248025" y="2008175"/>
              <a:ext cx="825" cy="25"/>
            </a:xfrm>
            <a:custGeom>
              <a:avLst/>
              <a:gdLst/>
              <a:ahLst/>
              <a:cxnLst/>
              <a:rect l="l" t="t" r="r" b="b"/>
              <a:pathLst>
                <a:path w="33" h="1" extrusionOk="0">
                  <a:moveTo>
                    <a:pt x="33" y="0"/>
                  </a:moveTo>
                  <a:lnTo>
                    <a:pt x="1" y="0"/>
                  </a:lnTo>
                  <a:lnTo>
                    <a:pt x="12" y="0"/>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3246225" y="2008175"/>
              <a:ext cx="2350" cy="2625"/>
            </a:xfrm>
            <a:custGeom>
              <a:avLst/>
              <a:gdLst/>
              <a:ahLst/>
              <a:cxnLst/>
              <a:rect l="l" t="t" r="r" b="b"/>
              <a:pathLst>
                <a:path w="94" h="105" extrusionOk="0">
                  <a:moveTo>
                    <a:pt x="84" y="0"/>
                  </a:moveTo>
                  <a:lnTo>
                    <a:pt x="0" y="21"/>
                  </a:lnTo>
                  <a:lnTo>
                    <a:pt x="21" y="10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3246750" y="2007400"/>
              <a:ext cx="101750" cy="587950"/>
            </a:xfrm>
            <a:custGeom>
              <a:avLst/>
              <a:gdLst/>
              <a:ahLst/>
              <a:cxnLst/>
              <a:rect l="l" t="t" r="r" b="b"/>
              <a:pathLst>
                <a:path w="4070" h="23518" extrusionOk="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1695525" y="2755500"/>
              <a:ext cx="737425" cy="689675"/>
            </a:xfrm>
            <a:custGeom>
              <a:avLst/>
              <a:gdLst/>
              <a:ahLst/>
              <a:cxnLst/>
              <a:rect l="l" t="t" r="r" b="b"/>
              <a:pathLst>
                <a:path w="29497" h="27587" extrusionOk="0">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1791250" y="2760950"/>
              <a:ext cx="635425" cy="607275"/>
            </a:xfrm>
            <a:custGeom>
              <a:avLst/>
              <a:gdLst/>
              <a:ahLst/>
              <a:cxnLst/>
              <a:rect l="l" t="t" r="r" b="b"/>
              <a:pathLst>
                <a:path w="25417" h="24291" extrusionOk="0">
                  <a:moveTo>
                    <a:pt x="230" y="1"/>
                  </a:moveTo>
                  <a:lnTo>
                    <a:pt x="1" y="230"/>
                  </a:lnTo>
                  <a:lnTo>
                    <a:pt x="25197" y="24290"/>
                  </a:lnTo>
                  <a:lnTo>
                    <a:pt x="25417" y="24061"/>
                  </a:lnTo>
                  <a:lnTo>
                    <a:pt x="23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3344825" y="1906200"/>
              <a:ext cx="1201975" cy="701925"/>
            </a:xfrm>
            <a:custGeom>
              <a:avLst/>
              <a:gdLst/>
              <a:ahLst/>
              <a:cxnLst/>
              <a:rect l="l" t="t" r="r" b="b"/>
              <a:pathLst>
                <a:path w="48079" h="28077" extrusionOk="0">
                  <a:moveTo>
                    <a:pt x="26449" y="0"/>
                  </a:moveTo>
                  <a:lnTo>
                    <a:pt x="26188" y="198"/>
                  </a:lnTo>
                  <a:lnTo>
                    <a:pt x="47420" y="27754"/>
                  </a:lnTo>
                  <a:lnTo>
                    <a:pt x="10" y="27378"/>
                  </a:lnTo>
                  <a:lnTo>
                    <a:pt x="0" y="27701"/>
                  </a:lnTo>
                  <a:lnTo>
                    <a:pt x="48078" y="28077"/>
                  </a:lnTo>
                  <a:lnTo>
                    <a:pt x="48078" y="28077"/>
                  </a:lnTo>
                  <a:lnTo>
                    <a:pt x="264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3864650" y="2608100"/>
              <a:ext cx="670900" cy="897075"/>
            </a:xfrm>
            <a:custGeom>
              <a:avLst/>
              <a:gdLst/>
              <a:ahLst/>
              <a:cxnLst/>
              <a:rect l="l" t="t" r="r" b="b"/>
              <a:pathLst>
                <a:path w="26836" h="35883" extrusionOk="0">
                  <a:moveTo>
                    <a:pt x="26638" y="1"/>
                  </a:moveTo>
                  <a:lnTo>
                    <a:pt x="1" y="35882"/>
                  </a:lnTo>
                  <a:lnTo>
                    <a:pt x="335" y="35704"/>
                  </a:lnTo>
                  <a:lnTo>
                    <a:pt x="2683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3873000" y="2608100"/>
              <a:ext cx="667000" cy="892625"/>
            </a:xfrm>
            <a:custGeom>
              <a:avLst/>
              <a:gdLst/>
              <a:ahLst/>
              <a:cxnLst/>
              <a:rect l="l" t="t" r="r" b="b"/>
              <a:pathLst>
                <a:path w="26680" h="35705" extrusionOk="0">
                  <a:moveTo>
                    <a:pt x="26502" y="1"/>
                  </a:moveTo>
                  <a:lnTo>
                    <a:pt x="1" y="35704"/>
                  </a:lnTo>
                  <a:lnTo>
                    <a:pt x="1" y="35704"/>
                  </a:lnTo>
                  <a:lnTo>
                    <a:pt x="335" y="35537"/>
                  </a:lnTo>
                  <a:lnTo>
                    <a:pt x="26680" y="32"/>
                  </a:lnTo>
                  <a:lnTo>
                    <a:pt x="26669" y="32"/>
                  </a:lnTo>
                  <a:lnTo>
                    <a:pt x="26617" y="95"/>
                  </a:lnTo>
                  <a:lnTo>
                    <a:pt x="2654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3858675" y="3496525"/>
              <a:ext cx="22700" cy="21675"/>
            </a:xfrm>
            <a:custGeom>
              <a:avLst/>
              <a:gdLst/>
              <a:ahLst/>
              <a:cxnLst/>
              <a:rect l="l" t="t" r="r" b="b"/>
              <a:pathLst>
                <a:path w="908" h="867" extrusionOk="0">
                  <a:moveTo>
                    <a:pt x="908" y="0"/>
                  </a:moveTo>
                  <a:lnTo>
                    <a:pt x="574" y="167"/>
                  </a:lnTo>
                  <a:lnTo>
                    <a:pt x="240" y="345"/>
                  </a:lnTo>
                  <a:lnTo>
                    <a:pt x="0" y="668"/>
                  </a:lnTo>
                  <a:lnTo>
                    <a:pt x="261" y="867"/>
                  </a:lnTo>
                  <a:lnTo>
                    <a:pt x="90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4530600" y="2605775"/>
              <a:ext cx="6000" cy="2350"/>
            </a:xfrm>
            <a:custGeom>
              <a:avLst/>
              <a:gdLst/>
              <a:ahLst/>
              <a:cxnLst/>
              <a:rect l="l" t="t" r="r" b="b"/>
              <a:pathLst>
                <a:path w="240" h="94" extrusionOk="0">
                  <a:moveTo>
                    <a:pt x="63" y="0"/>
                  </a:moveTo>
                  <a:lnTo>
                    <a:pt x="0" y="94"/>
                  </a:lnTo>
                  <a:lnTo>
                    <a:pt x="240" y="94"/>
                  </a:lnTo>
                  <a:lnTo>
                    <a:pt x="219" y="63"/>
                  </a:lnTo>
                  <a:lnTo>
                    <a:pt x="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5282325" y="840925"/>
              <a:ext cx="709250" cy="476325"/>
            </a:xfrm>
            <a:custGeom>
              <a:avLst/>
              <a:gdLst/>
              <a:ahLst/>
              <a:cxnLst/>
              <a:rect l="l" t="t" r="r" b="b"/>
              <a:pathLst>
                <a:path w="28370" h="19053" extrusionOk="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3991950" y="1901225"/>
              <a:ext cx="939325" cy="709250"/>
            </a:xfrm>
            <a:custGeom>
              <a:avLst/>
              <a:gdLst/>
              <a:ahLst/>
              <a:cxnLst/>
              <a:rect l="l" t="t" r="r" b="b"/>
              <a:pathLst>
                <a:path w="37573" h="28370" extrusionOk="0">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4920025" y="1042550"/>
              <a:ext cx="374325" cy="1139900"/>
            </a:xfrm>
            <a:custGeom>
              <a:avLst/>
              <a:gdLst/>
              <a:ahLst/>
              <a:cxnLst/>
              <a:rect l="l" t="t" r="r" b="b"/>
              <a:pathLst>
                <a:path w="14973" h="45596" extrusionOk="0">
                  <a:moveTo>
                    <a:pt x="14670" y="0"/>
                  </a:moveTo>
                  <a:lnTo>
                    <a:pt x="0" y="45491"/>
                  </a:lnTo>
                  <a:lnTo>
                    <a:pt x="313" y="45595"/>
                  </a:lnTo>
                  <a:lnTo>
                    <a:pt x="14973" y="105"/>
                  </a:lnTo>
                  <a:lnTo>
                    <a:pt x="1467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4531625" y="2174350"/>
              <a:ext cx="862625" cy="785900"/>
            </a:xfrm>
            <a:custGeom>
              <a:avLst/>
              <a:gdLst/>
              <a:ahLst/>
              <a:cxnLst/>
              <a:rect l="l" t="t" r="r" b="b"/>
              <a:pathLst>
                <a:path w="34505" h="31436" extrusionOk="0">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5971200" y="1297400"/>
              <a:ext cx="368075" cy="697225"/>
            </a:xfrm>
            <a:custGeom>
              <a:avLst/>
              <a:gdLst/>
              <a:ahLst/>
              <a:cxnLst/>
              <a:rect l="l" t="t" r="r" b="b"/>
              <a:pathLst>
                <a:path w="14723" h="27889" extrusionOk="0">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4928875" y="2181125"/>
              <a:ext cx="718900" cy="762725"/>
            </a:xfrm>
            <a:custGeom>
              <a:avLst/>
              <a:gdLst/>
              <a:ahLst/>
              <a:cxnLst/>
              <a:rect l="l" t="t" r="r" b="b"/>
              <a:pathLst>
                <a:path w="28756" h="30509" extrusionOk="0">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5387200" y="2190500"/>
              <a:ext cx="262425" cy="753350"/>
            </a:xfrm>
            <a:custGeom>
              <a:avLst/>
              <a:gdLst/>
              <a:ahLst/>
              <a:cxnLst/>
              <a:rect l="l" t="t" r="r" b="b"/>
              <a:pathLst>
                <a:path w="10497" h="30134" extrusionOk="0">
                  <a:moveTo>
                    <a:pt x="10423" y="1"/>
                  </a:moveTo>
                  <a:lnTo>
                    <a:pt x="0" y="30133"/>
                  </a:lnTo>
                  <a:lnTo>
                    <a:pt x="177" y="30133"/>
                  </a:lnTo>
                  <a:lnTo>
                    <a:pt x="10496" y="282"/>
                  </a:lnTo>
                  <a:lnTo>
                    <a:pt x="10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5647750" y="2190500"/>
              <a:ext cx="3150" cy="7075"/>
            </a:xfrm>
            <a:custGeom>
              <a:avLst/>
              <a:gdLst/>
              <a:ahLst/>
              <a:cxnLst/>
              <a:rect l="l" t="t" r="r" b="b"/>
              <a:pathLst>
                <a:path w="126" h="283" extrusionOk="0">
                  <a:moveTo>
                    <a:pt x="1" y="1"/>
                  </a:moveTo>
                  <a:lnTo>
                    <a:pt x="74" y="282"/>
                  </a:lnTo>
                  <a:lnTo>
                    <a:pt x="126" y="10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5647750" y="2186575"/>
              <a:ext cx="5525" cy="3950"/>
            </a:xfrm>
            <a:custGeom>
              <a:avLst/>
              <a:gdLst/>
              <a:ahLst/>
              <a:cxnLst/>
              <a:rect l="l" t="t" r="r" b="b"/>
              <a:pathLst>
                <a:path w="221" h="158" extrusionOk="0">
                  <a:moveTo>
                    <a:pt x="53" y="1"/>
                  </a:moveTo>
                  <a:lnTo>
                    <a:pt x="1" y="158"/>
                  </a:lnTo>
                  <a:lnTo>
                    <a:pt x="199" y="54"/>
                  </a:lnTo>
                  <a:lnTo>
                    <a:pt x="2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929150" y="2177200"/>
              <a:ext cx="719950" cy="13325"/>
            </a:xfrm>
            <a:custGeom>
              <a:avLst/>
              <a:gdLst/>
              <a:ahLst/>
              <a:cxnLst/>
              <a:rect l="l" t="t" r="r" b="b"/>
              <a:pathLst>
                <a:path w="28798" h="533" extrusionOk="0">
                  <a:moveTo>
                    <a:pt x="11" y="0"/>
                  </a:moveTo>
                  <a:lnTo>
                    <a:pt x="1" y="53"/>
                  </a:lnTo>
                  <a:lnTo>
                    <a:pt x="84" y="74"/>
                  </a:lnTo>
                  <a:lnTo>
                    <a:pt x="11" y="157"/>
                  </a:lnTo>
                  <a:lnTo>
                    <a:pt x="28745" y="533"/>
                  </a:lnTo>
                  <a:lnTo>
                    <a:pt x="28797" y="376"/>
                  </a:lnTo>
                  <a:lnTo>
                    <a:pt x="1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5647750" y="2187900"/>
              <a:ext cx="5000" cy="5250"/>
            </a:xfrm>
            <a:custGeom>
              <a:avLst/>
              <a:gdLst/>
              <a:ahLst/>
              <a:cxnLst/>
              <a:rect l="l" t="t" r="r" b="b"/>
              <a:pathLst>
                <a:path w="200" h="210" extrusionOk="0">
                  <a:moveTo>
                    <a:pt x="199" y="1"/>
                  </a:moveTo>
                  <a:lnTo>
                    <a:pt x="1" y="105"/>
                  </a:lnTo>
                  <a:lnTo>
                    <a:pt x="126" y="209"/>
                  </a:lnTo>
                  <a:lnTo>
                    <a:pt x="19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5384300" y="2943825"/>
              <a:ext cx="7325" cy="7575"/>
            </a:xfrm>
            <a:custGeom>
              <a:avLst/>
              <a:gdLst/>
              <a:ahLst/>
              <a:cxnLst/>
              <a:rect l="l" t="t" r="r" b="b"/>
              <a:pathLst>
                <a:path w="293" h="303" extrusionOk="0">
                  <a:moveTo>
                    <a:pt x="1" y="0"/>
                  </a:moveTo>
                  <a:lnTo>
                    <a:pt x="189" y="302"/>
                  </a:lnTo>
                  <a:lnTo>
                    <a:pt x="29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4923150" y="2187900"/>
              <a:ext cx="157050" cy="262675"/>
            </a:xfrm>
            <a:custGeom>
              <a:avLst/>
              <a:gdLst/>
              <a:ahLst/>
              <a:cxnLst/>
              <a:rect l="l" t="t" r="r" b="b"/>
              <a:pathLst>
                <a:path w="6282" h="10507" extrusionOk="0">
                  <a:moveTo>
                    <a:pt x="0" y="1"/>
                  </a:moveTo>
                  <a:lnTo>
                    <a:pt x="0" y="1"/>
                  </a:lnTo>
                  <a:lnTo>
                    <a:pt x="6281" y="1050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5384575" y="2959975"/>
              <a:ext cx="1325" cy="1325"/>
            </a:xfrm>
            <a:custGeom>
              <a:avLst/>
              <a:gdLst/>
              <a:ahLst/>
              <a:cxnLst/>
              <a:rect l="l" t="t" r="r" b="b"/>
              <a:pathLst>
                <a:path w="53" h="53" extrusionOk="0">
                  <a:moveTo>
                    <a:pt x="1" y="1"/>
                  </a:moveTo>
                  <a:lnTo>
                    <a:pt x="32" y="53"/>
                  </a:lnTo>
                  <a:lnTo>
                    <a:pt x="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5381700" y="2955025"/>
              <a:ext cx="5250" cy="4975"/>
            </a:xfrm>
            <a:custGeom>
              <a:avLst/>
              <a:gdLst/>
              <a:ahLst/>
              <a:cxnLst/>
              <a:rect l="l" t="t" r="r" b="b"/>
              <a:pathLst>
                <a:path w="210" h="199" extrusionOk="0">
                  <a:moveTo>
                    <a:pt x="1" y="0"/>
                  </a:moveTo>
                  <a:lnTo>
                    <a:pt x="116" y="199"/>
                  </a:lnTo>
                  <a:lnTo>
                    <a:pt x="167" y="199"/>
                  </a:lnTo>
                  <a:lnTo>
                    <a:pt x="209" y="84"/>
                  </a:lnTo>
                  <a:lnTo>
                    <a:pt x="53" y="21"/>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916625" y="2176950"/>
              <a:ext cx="14650" cy="4725"/>
            </a:xfrm>
            <a:custGeom>
              <a:avLst/>
              <a:gdLst/>
              <a:ahLst/>
              <a:cxnLst/>
              <a:rect l="l" t="t" r="r" b="b"/>
              <a:pathLst>
                <a:path w="586" h="189" extrusionOk="0">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4920275" y="2176950"/>
              <a:ext cx="9150" cy="3675"/>
            </a:xfrm>
            <a:custGeom>
              <a:avLst/>
              <a:gdLst/>
              <a:ahLst/>
              <a:cxnLst/>
              <a:rect l="l" t="t" r="r" b="b"/>
              <a:pathLst>
                <a:path w="366" h="147" extrusionOk="0">
                  <a:moveTo>
                    <a:pt x="32" y="0"/>
                  </a:moveTo>
                  <a:lnTo>
                    <a:pt x="1" y="84"/>
                  </a:lnTo>
                  <a:lnTo>
                    <a:pt x="74" y="0"/>
                  </a:lnTo>
                  <a:close/>
                  <a:moveTo>
                    <a:pt x="240" y="10"/>
                  </a:moveTo>
                  <a:lnTo>
                    <a:pt x="282" y="84"/>
                  </a:lnTo>
                  <a:lnTo>
                    <a:pt x="324" y="146"/>
                  </a:lnTo>
                  <a:lnTo>
                    <a:pt x="356" y="63"/>
                  </a:lnTo>
                  <a:lnTo>
                    <a:pt x="366" y="1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4918975" y="2176950"/>
              <a:ext cx="470050" cy="780175"/>
            </a:xfrm>
            <a:custGeom>
              <a:avLst/>
              <a:gdLst/>
              <a:ahLst/>
              <a:cxnLst/>
              <a:rect l="l" t="t" r="r" b="b"/>
              <a:pathLst>
                <a:path w="18802" h="31207" extrusionOk="0">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6067175" y="1589775"/>
              <a:ext cx="448950" cy="461200"/>
            </a:xfrm>
            <a:custGeom>
              <a:avLst/>
              <a:gdLst/>
              <a:ahLst/>
              <a:cxnLst/>
              <a:rect l="l" t="t" r="r" b="b"/>
              <a:pathLst>
                <a:path w="17958" h="18448" extrusionOk="0">
                  <a:moveTo>
                    <a:pt x="10706" y="1"/>
                  </a:moveTo>
                  <a:lnTo>
                    <a:pt x="1" y="15672"/>
                  </a:lnTo>
                  <a:lnTo>
                    <a:pt x="272" y="15850"/>
                  </a:lnTo>
                  <a:lnTo>
                    <a:pt x="10622" y="690"/>
                  </a:lnTo>
                  <a:lnTo>
                    <a:pt x="17655" y="18447"/>
                  </a:lnTo>
                  <a:lnTo>
                    <a:pt x="17958" y="18333"/>
                  </a:lnTo>
                  <a:lnTo>
                    <a:pt x="107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643850" y="1290600"/>
              <a:ext cx="430675" cy="901225"/>
            </a:xfrm>
            <a:custGeom>
              <a:avLst/>
              <a:gdLst/>
              <a:ahLst/>
              <a:cxnLst/>
              <a:rect l="l" t="t" r="r" b="b"/>
              <a:pathLst>
                <a:path w="17227" h="36049" extrusionOk="0">
                  <a:moveTo>
                    <a:pt x="13387" y="1"/>
                  </a:moveTo>
                  <a:lnTo>
                    <a:pt x="1" y="35944"/>
                  </a:lnTo>
                  <a:lnTo>
                    <a:pt x="303" y="36049"/>
                  </a:lnTo>
                  <a:lnTo>
                    <a:pt x="13240" y="1316"/>
                  </a:lnTo>
                  <a:lnTo>
                    <a:pt x="16913" y="27743"/>
                  </a:lnTo>
                  <a:lnTo>
                    <a:pt x="17226" y="27702"/>
                  </a:lnTo>
                  <a:lnTo>
                    <a:pt x="1338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4912975" y="1294275"/>
              <a:ext cx="1072600" cy="900425"/>
            </a:xfrm>
            <a:custGeom>
              <a:avLst/>
              <a:gdLst/>
              <a:ahLst/>
              <a:cxnLst/>
              <a:rect l="l" t="t" r="r" b="b"/>
              <a:pathLst>
                <a:path w="42904" h="36017" extrusionOk="0">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2780075" y="3511925"/>
              <a:ext cx="1082800" cy="280425"/>
            </a:xfrm>
            <a:custGeom>
              <a:avLst/>
              <a:gdLst/>
              <a:ahLst/>
              <a:cxnLst/>
              <a:rect l="l" t="t" r="r" b="b"/>
              <a:pathLst>
                <a:path w="43312" h="11217" extrusionOk="0">
                  <a:moveTo>
                    <a:pt x="43228" y="0"/>
                  </a:moveTo>
                  <a:lnTo>
                    <a:pt x="1" y="10903"/>
                  </a:lnTo>
                  <a:lnTo>
                    <a:pt x="74" y="11216"/>
                  </a:lnTo>
                  <a:lnTo>
                    <a:pt x="43311" y="313"/>
                  </a:lnTo>
                  <a:lnTo>
                    <a:pt x="4322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1694475" y="3360125"/>
              <a:ext cx="740550" cy="538650"/>
            </a:xfrm>
            <a:custGeom>
              <a:avLst/>
              <a:gdLst/>
              <a:ahLst/>
              <a:cxnLst/>
              <a:rect l="l" t="t" r="r" b="b"/>
              <a:pathLst>
                <a:path w="29622" h="21546" extrusionOk="0">
                  <a:moveTo>
                    <a:pt x="28724" y="417"/>
                  </a:moveTo>
                  <a:lnTo>
                    <a:pt x="7429" y="20982"/>
                  </a:lnTo>
                  <a:lnTo>
                    <a:pt x="459" y="3360"/>
                  </a:lnTo>
                  <a:lnTo>
                    <a:pt x="28724" y="417"/>
                  </a:lnTo>
                  <a:close/>
                  <a:moveTo>
                    <a:pt x="29622" y="0"/>
                  </a:moveTo>
                  <a:lnTo>
                    <a:pt x="0" y="3078"/>
                  </a:lnTo>
                  <a:lnTo>
                    <a:pt x="7304" y="21545"/>
                  </a:lnTo>
                  <a:lnTo>
                    <a:pt x="296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1867425" y="3359600"/>
              <a:ext cx="921550" cy="537600"/>
            </a:xfrm>
            <a:custGeom>
              <a:avLst/>
              <a:gdLst/>
              <a:ahLst/>
              <a:cxnLst/>
              <a:rect l="l" t="t" r="r" b="b"/>
              <a:pathLst>
                <a:path w="36862" h="21504" extrusionOk="0">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2768600" y="3508800"/>
              <a:ext cx="1103900" cy="566575"/>
            </a:xfrm>
            <a:custGeom>
              <a:avLst/>
              <a:gdLst/>
              <a:ahLst/>
              <a:cxnLst/>
              <a:rect l="l" t="t" r="r" b="b"/>
              <a:pathLst>
                <a:path w="44156" h="22663" extrusionOk="0">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1864025" y="3783450"/>
              <a:ext cx="923400" cy="449975"/>
            </a:xfrm>
            <a:custGeom>
              <a:avLst/>
              <a:gdLst/>
              <a:ahLst/>
              <a:cxnLst/>
              <a:rect l="l" t="t" r="r" b="b"/>
              <a:pathLst>
                <a:path w="36936" h="17999" extrusionOk="0">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2586300" y="3782925"/>
              <a:ext cx="847475" cy="450500"/>
            </a:xfrm>
            <a:custGeom>
              <a:avLst/>
              <a:gdLst/>
              <a:ahLst/>
              <a:cxnLst/>
              <a:rect l="l" t="t" r="r" b="b"/>
              <a:pathLst>
                <a:path w="33899" h="18020" extrusionOk="0">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4528750" y="2595575"/>
              <a:ext cx="871500" cy="435900"/>
            </a:xfrm>
            <a:custGeom>
              <a:avLst/>
              <a:gdLst/>
              <a:ahLst/>
              <a:cxnLst/>
              <a:rect l="l" t="t" r="r" b="b"/>
              <a:pathLst>
                <a:path w="34860" h="17436" extrusionOk="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3847975" y="2596900"/>
              <a:ext cx="950000" cy="930700"/>
            </a:xfrm>
            <a:custGeom>
              <a:avLst/>
              <a:gdLst/>
              <a:ahLst/>
              <a:cxnLst/>
              <a:rect l="l" t="t" r="r" b="b"/>
              <a:pathLst>
                <a:path w="38000" h="37228" extrusionOk="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3412625" y="3505675"/>
              <a:ext cx="533950" cy="663325"/>
            </a:xfrm>
            <a:custGeom>
              <a:avLst/>
              <a:gdLst/>
              <a:ahLst/>
              <a:cxnLst/>
              <a:rect l="l" t="t" r="r" b="b"/>
              <a:pathLst>
                <a:path w="21358" h="26533" extrusionOk="0">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3414725" y="4065150"/>
              <a:ext cx="537075" cy="410875"/>
            </a:xfrm>
            <a:custGeom>
              <a:avLst/>
              <a:gdLst/>
              <a:ahLst/>
              <a:cxnLst/>
              <a:rect l="l" t="t" r="r" b="b"/>
              <a:pathLst>
                <a:path w="21483" h="16435" extrusionOk="0">
                  <a:moveTo>
                    <a:pt x="439" y="408"/>
                  </a:moveTo>
                  <a:lnTo>
                    <a:pt x="20680" y="4049"/>
                  </a:lnTo>
                  <a:lnTo>
                    <a:pt x="4267" y="15892"/>
                  </a:lnTo>
                  <a:lnTo>
                    <a:pt x="439" y="408"/>
                  </a:lnTo>
                  <a:close/>
                  <a:moveTo>
                    <a:pt x="0" y="1"/>
                  </a:moveTo>
                  <a:lnTo>
                    <a:pt x="4069" y="16434"/>
                  </a:lnTo>
                  <a:lnTo>
                    <a:pt x="21483" y="386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3508875" y="4157250"/>
              <a:ext cx="539950" cy="421025"/>
            </a:xfrm>
            <a:custGeom>
              <a:avLst/>
              <a:gdLst/>
              <a:ahLst/>
              <a:cxnLst/>
              <a:rect l="l" t="t" r="r" b="b"/>
              <a:pathLst>
                <a:path w="21598" h="16841" extrusionOk="0">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3855550" y="3498350"/>
              <a:ext cx="311450" cy="673250"/>
            </a:xfrm>
            <a:custGeom>
              <a:avLst/>
              <a:gdLst/>
              <a:ahLst/>
              <a:cxnLst/>
              <a:rect l="l" t="t" r="r" b="b"/>
              <a:pathLst>
                <a:path w="12458" h="26930" extrusionOk="0">
                  <a:moveTo>
                    <a:pt x="501" y="1388"/>
                  </a:moveTo>
                  <a:lnTo>
                    <a:pt x="12030" y="19512"/>
                  </a:lnTo>
                  <a:lnTo>
                    <a:pt x="3578" y="26314"/>
                  </a:lnTo>
                  <a:lnTo>
                    <a:pt x="501" y="1388"/>
                  </a:lnTo>
                  <a:close/>
                  <a:moveTo>
                    <a:pt x="0" y="1"/>
                  </a:moveTo>
                  <a:lnTo>
                    <a:pt x="3328" y="26930"/>
                  </a:lnTo>
                  <a:lnTo>
                    <a:pt x="12458" y="19574"/>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3937175" y="3976750"/>
              <a:ext cx="230875" cy="614800"/>
            </a:xfrm>
            <a:custGeom>
              <a:avLst/>
              <a:gdLst/>
              <a:ahLst/>
              <a:cxnLst/>
              <a:rect l="l" t="t" r="r" b="b"/>
              <a:pathLst>
                <a:path w="9235" h="24592" extrusionOk="0">
                  <a:moveTo>
                    <a:pt x="8734" y="814"/>
                  </a:moveTo>
                  <a:lnTo>
                    <a:pt x="4226" y="23110"/>
                  </a:lnTo>
                  <a:lnTo>
                    <a:pt x="366" y="7554"/>
                  </a:lnTo>
                  <a:lnTo>
                    <a:pt x="8734" y="814"/>
                  </a:lnTo>
                  <a:close/>
                  <a:moveTo>
                    <a:pt x="9234" y="0"/>
                  </a:moveTo>
                  <a:lnTo>
                    <a:pt x="0" y="7429"/>
                  </a:lnTo>
                  <a:lnTo>
                    <a:pt x="4257" y="24592"/>
                  </a:lnTo>
                  <a:lnTo>
                    <a:pt x="923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3514875" y="4464250"/>
              <a:ext cx="538125" cy="499775"/>
            </a:xfrm>
            <a:custGeom>
              <a:avLst/>
              <a:gdLst/>
              <a:ahLst/>
              <a:cxnLst/>
              <a:rect l="l" t="t" r="r" b="b"/>
              <a:pathLst>
                <a:path w="21525" h="19991" extrusionOk="0">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3972400" y="1879850"/>
              <a:ext cx="62625" cy="48525"/>
            </a:xfrm>
            <a:custGeom>
              <a:avLst/>
              <a:gdLst/>
              <a:ahLst/>
              <a:cxnLst/>
              <a:rect l="l" t="t" r="r" b="b"/>
              <a:pathLst>
                <a:path w="2505" h="1941"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4899675" y="216025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3175275" y="1963575"/>
              <a:ext cx="125225" cy="97050"/>
            </a:xfrm>
            <a:custGeom>
              <a:avLst/>
              <a:gdLst/>
              <a:ahLst/>
              <a:cxnLst/>
              <a:rect l="l" t="t" r="r" b="b"/>
              <a:pathLst>
                <a:path w="5009" h="3882"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3347950" y="690925"/>
              <a:ext cx="125225" cy="97075"/>
            </a:xfrm>
            <a:custGeom>
              <a:avLst/>
              <a:gdLst/>
              <a:ahLst/>
              <a:cxnLst/>
              <a:rect l="l" t="t" r="r" b="b"/>
              <a:pathLst>
                <a:path w="5009" h="3883" extrusionOk="0">
                  <a:moveTo>
                    <a:pt x="2504" y="1"/>
                  </a:moveTo>
                  <a:cubicBezTo>
                    <a:pt x="0" y="1"/>
                    <a:pt x="0" y="3882"/>
                    <a:pt x="2504" y="3882"/>
                  </a:cubicBezTo>
                  <a:cubicBezTo>
                    <a:pt x="499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3542000" y="238125"/>
              <a:ext cx="125225" cy="97050"/>
            </a:xfrm>
            <a:custGeom>
              <a:avLst/>
              <a:gdLst/>
              <a:ahLst/>
              <a:cxnLst/>
              <a:rect l="l" t="t" r="r" b="b"/>
              <a:pathLst>
                <a:path w="5009" h="3882" extrusionOk="0">
                  <a:moveTo>
                    <a:pt x="2505" y="0"/>
                  </a:moveTo>
                  <a:cubicBezTo>
                    <a:pt x="1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2452750" y="442875"/>
              <a:ext cx="125225" cy="97075"/>
            </a:xfrm>
            <a:custGeom>
              <a:avLst/>
              <a:gdLst/>
              <a:ahLst/>
              <a:cxnLst/>
              <a:rect l="l" t="t" r="r" b="b"/>
              <a:pathLst>
                <a:path w="5009" h="3883"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2226325" y="6155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5321450" y="2912525"/>
              <a:ext cx="124975" cy="97050"/>
            </a:xfrm>
            <a:custGeom>
              <a:avLst/>
              <a:gdLst/>
              <a:ahLst/>
              <a:cxnLst/>
              <a:rect l="l" t="t" r="r" b="b"/>
              <a:pathLst>
                <a:path w="4999" h="3882" extrusionOk="0">
                  <a:moveTo>
                    <a:pt x="2505" y="0"/>
                  </a:moveTo>
                  <a:cubicBezTo>
                    <a:pt x="1" y="0"/>
                    <a:pt x="1" y="3881"/>
                    <a:pt x="2505" y="3881"/>
                  </a:cubicBezTo>
                  <a:cubicBezTo>
                    <a:pt x="4998" y="3881"/>
                    <a:pt x="4998"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4717350" y="2998850"/>
              <a:ext cx="125225" cy="97050"/>
            </a:xfrm>
            <a:custGeom>
              <a:avLst/>
              <a:gdLst/>
              <a:ahLst/>
              <a:cxnLst/>
              <a:rect l="l" t="t" r="r" b="b"/>
              <a:pathLst>
                <a:path w="5009" h="3882" extrusionOk="0">
                  <a:moveTo>
                    <a:pt x="2505" y="0"/>
                  </a:moveTo>
                  <a:cubicBezTo>
                    <a:pt x="11"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4102825" y="3926150"/>
              <a:ext cx="125225" cy="97050"/>
            </a:xfrm>
            <a:custGeom>
              <a:avLst/>
              <a:gdLst/>
              <a:ahLst/>
              <a:cxnLst/>
              <a:rect l="l" t="t" r="r" b="b"/>
              <a:pathLst>
                <a:path w="5009" h="3882" extrusionOk="0">
                  <a:moveTo>
                    <a:pt x="2504" y="0"/>
                  </a:moveTo>
                  <a:cubicBezTo>
                    <a:pt x="0" y="0"/>
                    <a:pt x="0" y="3881"/>
                    <a:pt x="2504" y="3881"/>
                  </a:cubicBezTo>
                  <a:cubicBezTo>
                    <a:pt x="4997" y="3881"/>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3347950" y="4033850"/>
              <a:ext cx="125225" cy="97325"/>
            </a:xfrm>
            <a:custGeom>
              <a:avLst/>
              <a:gdLst/>
              <a:ahLst/>
              <a:cxnLst/>
              <a:rect l="l" t="t" r="r" b="b"/>
              <a:pathLst>
                <a:path w="5009" h="3893" extrusionOk="0">
                  <a:moveTo>
                    <a:pt x="2504" y="1"/>
                  </a:moveTo>
                  <a:cubicBezTo>
                    <a:pt x="0" y="1"/>
                    <a:pt x="0" y="3893"/>
                    <a:pt x="2504" y="3893"/>
                  </a:cubicBezTo>
                  <a:cubicBezTo>
                    <a:pt x="4998" y="3893"/>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2528375" y="4184900"/>
              <a:ext cx="125250" cy="97050"/>
            </a:xfrm>
            <a:custGeom>
              <a:avLst/>
              <a:gdLst/>
              <a:ahLst/>
              <a:cxnLst/>
              <a:rect l="l" t="t" r="r" b="b"/>
              <a:pathLst>
                <a:path w="5010" h="3882" extrusionOk="0">
                  <a:moveTo>
                    <a:pt x="2505" y="0"/>
                  </a:moveTo>
                  <a:cubicBezTo>
                    <a:pt x="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6453750" y="2006600"/>
              <a:ext cx="124975" cy="97075"/>
            </a:xfrm>
            <a:custGeom>
              <a:avLst/>
              <a:gdLst/>
              <a:ahLst/>
              <a:cxnLst/>
              <a:rect l="l" t="t" r="r" b="b"/>
              <a:pathLst>
                <a:path w="4999" h="3883"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5892950" y="12624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5224425" y="1014375"/>
              <a:ext cx="124950" cy="97325"/>
            </a:xfrm>
            <a:custGeom>
              <a:avLst/>
              <a:gdLst/>
              <a:ahLst/>
              <a:cxnLst/>
              <a:rect l="l" t="t" r="r" b="b"/>
              <a:pathLst>
                <a:path w="4998" h="3893" extrusionOk="0">
                  <a:moveTo>
                    <a:pt x="2494" y="0"/>
                  </a:moveTo>
                  <a:cubicBezTo>
                    <a:pt x="0" y="0"/>
                    <a:pt x="0" y="3893"/>
                    <a:pt x="2494" y="3893"/>
                  </a:cubicBezTo>
                  <a:cubicBezTo>
                    <a:pt x="4998" y="3893"/>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2053900" y="2146700"/>
              <a:ext cx="124975" cy="97300"/>
            </a:xfrm>
            <a:custGeom>
              <a:avLst/>
              <a:gdLst/>
              <a:ahLst/>
              <a:cxnLst/>
              <a:rect l="l" t="t" r="r" b="b"/>
              <a:pathLst>
                <a:path w="4999" h="3892" extrusionOk="0">
                  <a:moveTo>
                    <a:pt x="2505" y="0"/>
                  </a:moveTo>
                  <a:cubicBezTo>
                    <a:pt x="1" y="0"/>
                    <a:pt x="1" y="3891"/>
                    <a:pt x="2505" y="3891"/>
                  </a:cubicBezTo>
                  <a:cubicBezTo>
                    <a:pt x="4999" y="3891"/>
                    <a:pt x="499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1396075" y="2071300"/>
              <a:ext cx="125225" cy="97050"/>
            </a:xfrm>
            <a:custGeom>
              <a:avLst/>
              <a:gdLst/>
              <a:ahLst/>
              <a:cxnLst/>
              <a:rect l="l" t="t" r="r" b="b"/>
              <a:pathLst>
                <a:path w="5009" h="3882" extrusionOk="0">
                  <a:moveTo>
                    <a:pt x="2504" y="0"/>
                  </a:moveTo>
                  <a:cubicBezTo>
                    <a:pt x="0" y="0"/>
                    <a:pt x="0" y="3882"/>
                    <a:pt x="2504" y="3882"/>
                  </a:cubicBezTo>
                  <a:cubicBezTo>
                    <a:pt x="4998" y="3882"/>
                    <a:pt x="5009"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1040275" y="1898900"/>
              <a:ext cx="125000" cy="97050"/>
            </a:xfrm>
            <a:custGeom>
              <a:avLst/>
              <a:gdLst/>
              <a:ahLst/>
              <a:cxnLst/>
              <a:rect l="l" t="t" r="r" b="b"/>
              <a:pathLst>
                <a:path w="5000" h="3882" extrusionOk="0">
                  <a:moveTo>
                    <a:pt x="2495" y="0"/>
                  </a:moveTo>
                  <a:cubicBezTo>
                    <a:pt x="1" y="0"/>
                    <a:pt x="1" y="3881"/>
                    <a:pt x="2495" y="3881"/>
                  </a:cubicBezTo>
                  <a:cubicBezTo>
                    <a:pt x="4999" y="3881"/>
                    <a:pt x="4999" y="0"/>
                    <a:pt x="24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1299050" y="32466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816550" y="3850750"/>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3455650" y="4443650"/>
              <a:ext cx="125250" cy="97300"/>
            </a:xfrm>
            <a:custGeom>
              <a:avLst/>
              <a:gdLst/>
              <a:ahLst/>
              <a:cxnLst/>
              <a:rect l="l" t="t" r="r" b="b"/>
              <a:pathLst>
                <a:path w="5010" h="3892" extrusionOk="0">
                  <a:moveTo>
                    <a:pt x="2505" y="0"/>
                  </a:moveTo>
                  <a:cubicBezTo>
                    <a:pt x="12" y="0"/>
                    <a:pt x="1" y="3892"/>
                    <a:pt x="2505" y="3892"/>
                  </a:cubicBezTo>
                  <a:cubicBezTo>
                    <a:pt x="5009" y="3892"/>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3434275" y="4907425"/>
              <a:ext cx="124975" cy="97050"/>
            </a:xfrm>
            <a:custGeom>
              <a:avLst/>
              <a:gdLst/>
              <a:ahLst/>
              <a:cxnLst/>
              <a:rect l="l" t="t" r="r" b="b"/>
              <a:pathLst>
                <a:path w="4999" h="3882" extrusionOk="0">
                  <a:moveTo>
                    <a:pt x="2494" y="0"/>
                  </a:moveTo>
                  <a:cubicBezTo>
                    <a:pt x="0" y="0"/>
                    <a:pt x="0"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3973450" y="4529975"/>
              <a:ext cx="124950" cy="97050"/>
            </a:xfrm>
            <a:custGeom>
              <a:avLst/>
              <a:gdLst/>
              <a:ahLst/>
              <a:cxnLst/>
              <a:rect l="l" t="t" r="r" b="b"/>
              <a:pathLst>
                <a:path w="4998" h="3882" extrusionOk="0">
                  <a:moveTo>
                    <a:pt x="2504" y="0"/>
                  </a:moveTo>
                  <a:cubicBezTo>
                    <a:pt x="0" y="0"/>
                    <a:pt x="0" y="3882"/>
                    <a:pt x="2504" y="3882"/>
                  </a:cubicBezTo>
                  <a:cubicBezTo>
                    <a:pt x="4997" y="3882"/>
                    <a:pt x="4997"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4393900" y="432175"/>
              <a:ext cx="125250" cy="97050"/>
            </a:xfrm>
            <a:custGeom>
              <a:avLst/>
              <a:gdLst/>
              <a:ahLst/>
              <a:cxnLst/>
              <a:rect l="l" t="t" r="r" b="b"/>
              <a:pathLst>
                <a:path w="5010" h="3882"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5461525" y="798925"/>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2582375" y="1154700"/>
              <a:ext cx="124975" cy="97050"/>
            </a:xfrm>
            <a:custGeom>
              <a:avLst/>
              <a:gdLst/>
              <a:ahLst/>
              <a:cxnLst/>
              <a:rect l="l" t="t" r="r" b="b"/>
              <a:pathLst>
                <a:path w="4999" h="3882" extrusionOk="0">
                  <a:moveTo>
                    <a:pt x="2494" y="1"/>
                  </a:moveTo>
                  <a:cubicBezTo>
                    <a:pt x="0" y="1"/>
                    <a:pt x="0" y="3882"/>
                    <a:pt x="2494" y="3882"/>
                  </a:cubicBezTo>
                  <a:cubicBezTo>
                    <a:pt x="4998" y="3882"/>
                    <a:pt x="4998" y="1"/>
                    <a:pt x="249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1676475" y="1111675"/>
              <a:ext cx="124975" cy="97050"/>
            </a:xfrm>
            <a:custGeom>
              <a:avLst/>
              <a:gdLst/>
              <a:ahLst/>
              <a:cxnLst/>
              <a:rect l="l" t="t" r="r" b="b"/>
              <a:pathLst>
                <a:path w="4999" h="3882"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1827500" y="157517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1114625" y="2861125"/>
              <a:ext cx="62650" cy="48525"/>
            </a:xfrm>
            <a:custGeom>
              <a:avLst/>
              <a:gdLst/>
              <a:ahLst/>
              <a:cxnLst/>
              <a:rect l="l" t="t" r="r" b="b"/>
              <a:pathLst>
                <a:path w="2506" h="1941" extrusionOk="0">
                  <a:moveTo>
                    <a:pt x="1253" y="0"/>
                  </a:moveTo>
                  <a:cubicBezTo>
                    <a:pt x="1" y="0"/>
                    <a:pt x="1" y="1941"/>
                    <a:pt x="1253" y="1941"/>
                  </a:cubicBezTo>
                  <a:cubicBezTo>
                    <a:pt x="2494" y="1941"/>
                    <a:pt x="2505" y="0"/>
                    <a:pt x="125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1082300" y="2365275"/>
              <a:ext cx="62625" cy="48550"/>
            </a:xfrm>
            <a:custGeom>
              <a:avLst/>
              <a:gdLst/>
              <a:ahLst/>
              <a:cxnLst/>
              <a:rect l="l" t="t" r="r" b="b"/>
              <a:pathLst>
                <a:path w="2505" h="1942"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1750825" y="275340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2387000" y="3335600"/>
              <a:ext cx="62650" cy="48800"/>
            </a:xfrm>
            <a:custGeom>
              <a:avLst/>
              <a:gdLst/>
              <a:ahLst/>
              <a:cxnLst/>
              <a:rect l="l" t="t" r="r" b="b"/>
              <a:pathLst>
                <a:path w="2506" h="1952" extrusionOk="0">
                  <a:moveTo>
                    <a:pt x="1253" y="0"/>
                  </a:moveTo>
                  <a:cubicBezTo>
                    <a:pt x="11" y="0"/>
                    <a:pt x="1" y="1951"/>
                    <a:pt x="1253" y="1951"/>
                  </a:cubicBezTo>
                  <a:cubicBezTo>
                    <a:pt x="2505" y="1951"/>
                    <a:pt x="2505" y="0"/>
                    <a:pt x="125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3325250" y="2570025"/>
              <a:ext cx="62625" cy="48525"/>
            </a:xfrm>
            <a:custGeom>
              <a:avLst/>
              <a:gdLst/>
              <a:ahLst/>
              <a:cxnLst/>
              <a:rect l="l" t="t" r="r" b="b"/>
              <a:pathLst>
                <a:path w="2505" h="1941" extrusionOk="0">
                  <a:moveTo>
                    <a:pt x="1252" y="0"/>
                  </a:moveTo>
                  <a:cubicBezTo>
                    <a:pt x="0" y="0"/>
                    <a:pt x="0" y="1941"/>
                    <a:pt x="1252" y="1941"/>
                  </a:cubicBezTo>
                  <a:cubicBezTo>
                    <a:pt x="2504"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2606125" y="2589325"/>
              <a:ext cx="224350" cy="424425"/>
            </a:xfrm>
            <a:custGeom>
              <a:avLst/>
              <a:gdLst/>
              <a:ahLst/>
              <a:cxnLst/>
              <a:rect l="l" t="t" r="r" b="b"/>
              <a:pathLst>
                <a:path w="8974" h="16977" extrusionOk="0">
                  <a:moveTo>
                    <a:pt x="8795" y="0"/>
                  </a:moveTo>
                  <a:lnTo>
                    <a:pt x="0" y="16976"/>
                  </a:lnTo>
                  <a:lnTo>
                    <a:pt x="897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2426150" y="2589325"/>
              <a:ext cx="399875" cy="751250"/>
            </a:xfrm>
            <a:custGeom>
              <a:avLst/>
              <a:gdLst/>
              <a:ahLst/>
              <a:cxnLst/>
              <a:rect l="l" t="t" r="r" b="b"/>
              <a:pathLst>
                <a:path w="15995" h="30050" extrusionOk="0">
                  <a:moveTo>
                    <a:pt x="15806" y="0"/>
                  </a:moveTo>
                  <a:lnTo>
                    <a:pt x="0" y="29903"/>
                  </a:lnTo>
                  <a:cubicBezTo>
                    <a:pt x="104" y="29935"/>
                    <a:pt x="198" y="29987"/>
                    <a:pt x="281" y="30049"/>
                  </a:cubicBezTo>
                  <a:lnTo>
                    <a:pt x="7199" y="16976"/>
                  </a:lnTo>
                  <a:lnTo>
                    <a:pt x="159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2821300" y="2583325"/>
              <a:ext cx="10200" cy="6025"/>
            </a:xfrm>
            <a:custGeom>
              <a:avLst/>
              <a:gdLst/>
              <a:ahLst/>
              <a:cxnLst/>
              <a:rect l="l" t="t" r="r" b="b"/>
              <a:pathLst>
                <a:path w="408" h="241" extrusionOk="0">
                  <a:moveTo>
                    <a:pt x="126" y="1"/>
                  </a:moveTo>
                  <a:lnTo>
                    <a:pt x="0" y="240"/>
                  </a:lnTo>
                  <a:lnTo>
                    <a:pt x="366" y="240"/>
                  </a:lnTo>
                  <a:lnTo>
                    <a:pt x="408" y="157"/>
                  </a:lnTo>
                  <a:lnTo>
                    <a:pt x="12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2414650" y="3336900"/>
              <a:ext cx="18550" cy="25050"/>
            </a:xfrm>
            <a:custGeom>
              <a:avLst/>
              <a:gdLst/>
              <a:ahLst/>
              <a:cxnLst/>
              <a:rect l="l" t="t" r="r" b="b"/>
              <a:pathLst>
                <a:path w="742" h="1002" extrusionOk="0">
                  <a:moveTo>
                    <a:pt x="460" y="0"/>
                  </a:moveTo>
                  <a:lnTo>
                    <a:pt x="1" y="846"/>
                  </a:lnTo>
                  <a:lnTo>
                    <a:pt x="293" y="1002"/>
                  </a:lnTo>
                  <a:lnTo>
                    <a:pt x="741" y="146"/>
                  </a:lnTo>
                  <a:cubicBezTo>
                    <a:pt x="658" y="84"/>
                    <a:pt x="564" y="32"/>
                    <a:pt x="460"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4229575" y="933500"/>
              <a:ext cx="124975" cy="97075"/>
            </a:xfrm>
            <a:custGeom>
              <a:avLst/>
              <a:gdLst/>
              <a:ahLst/>
              <a:cxnLst/>
              <a:rect l="l" t="t" r="r" b="b"/>
              <a:pathLst>
                <a:path w="4999" h="3883"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3792675" y="3473325"/>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2716975" y="3748250"/>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2749300" y="2543175"/>
              <a:ext cx="125225" cy="97050"/>
            </a:xfrm>
            <a:custGeom>
              <a:avLst/>
              <a:gdLst/>
              <a:ahLst/>
              <a:cxnLst/>
              <a:rect l="l" t="t" r="r" b="b"/>
              <a:pathLst>
                <a:path w="5009" h="3882" extrusionOk="0">
                  <a:moveTo>
                    <a:pt x="2505" y="0"/>
                  </a:moveTo>
                  <a:cubicBezTo>
                    <a:pt x="12"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1374425" y="1475525"/>
              <a:ext cx="125225" cy="97075"/>
            </a:xfrm>
            <a:custGeom>
              <a:avLst/>
              <a:gdLst/>
              <a:ahLst/>
              <a:cxnLst/>
              <a:rect l="l" t="t" r="r" b="b"/>
              <a:pathLst>
                <a:path w="5009" h="3883"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3016400" y="40792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5774275" y="2907025"/>
              <a:ext cx="125225" cy="97050"/>
            </a:xfrm>
            <a:custGeom>
              <a:avLst/>
              <a:gdLst/>
              <a:ahLst/>
              <a:cxnLst/>
              <a:rect l="l" t="t" r="r" b="b"/>
              <a:pathLst>
                <a:path w="5009" h="3882" extrusionOk="0">
                  <a:moveTo>
                    <a:pt x="2505" y="1"/>
                  </a:moveTo>
                  <a:cubicBezTo>
                    <a:pt x="0" y="1"/>
                    <a:pt x="0"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6186650" y="2607850"/>
              <a:ext cx="125225" cy="97050"/>
            </a:xfrm>
            <a:custGeom>
              <a:avLst/>
              <a:gdLst/>
              <a:ahLst/>
              <a:cxnLst/>
              <a:rect l="l" t="t" r="r" b="b"/>
              <a:pathLst>
                <a:path w="5009" h="3882"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6267775" y="1556400"/>
              <a:ext cx="124975" cy="97050"/>
            </a:xfrm>
            <a:custGeom>
              <a:avLst/>
              <a:gdLst/>
              <a:ahLst/>
              <a:cxnLst/>
              <a:rect l="l" t="t" r="r" b="b"/>
              <a:pathLst>
                <a:path w="4999" h="3882" extrusionOk="0">
                  <a:moveTo>
                    <a:pt x="2494" y="0"/>
                  </a:moveTo>
                  <a:cubicBezTo>
                    <a:pt x="1" y="0"/>
                    <a:pt x="1"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3881625" y="4136375"/>
              <a:ext cx="125225" cy="97050"/>
            </a:xfrm>
            <a:custGeom>
              <a:avLst/>
              <a:gdLst/>
              <a:ahLst/>
              <a:cxnLst/>
              <a:rect l="l" t="t" r="r" b="b"/>
              <a:pathLst>
                <a:path w="5009" h="3882" extrusionOk="0">
                  <a:moveTo>
                    <a:pt x="2504" y="1"/>
                  </a:moveTo>
                  <a:cubicBezTo>
                    <a:pt x="10" y="1"/>
                    <a:pt x="0" y="3882"/>
                    <a:pt x="2504" y="3882"/>
                  </a:cubicBezTo>
                  <a:cubicBezTo>
                    <a:pt x="5009" y="3882"/>
                    <a:pt x="5009"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1633175" y="33924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2021575" y="860750"/>
              <a:ext cx="124975" cy="97050"/>
            </a:xfrm>
            <a:custGeom>
              <a:avLst/>
              <a:gdLst/>
              <a:ahLst/>
              <a:cxnLst/>
              <a:rect l="l" t="t" r="r" b="b"/>
              <a:pathLst>
                <a:path w="4999" h="3882" extrusionOk="0">
                  <a:moveTo>
                    <a:pt x="2504" y="0"/>
                  </a:moveTo>
                  <a:cubicBezTo>
                    <a:pt x="0" y="0"/>
                    <a:pt x="0" y="3882"/>
                    <a:pt x="2504" y="3882"/>
                  </a:cubicBezTo>
                  <a:cubicBezTo>
                    <a:pt x="4998" y="3882"/>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1801425" y="5462725"/>
              <a:ext cx="5225" cy="1600"/>
            </a:xfrm>
            <a:custGeom>
              <a:avLst/>
              <a:gdLst/>
              <a:ahLst/>
              <a:cxnLst/>
              <a:rect l="l" t="t" r="r" b="b"/>
              <a:pathLst>
                <a:path w="209" h="64" extrusionOk="0">
                  <a:moveTo>
                    <a:pt x="105" y="1"/>
                  </a:moveTo>
                  <a:lnTo>
                    <a:pt x="157" y="22"/>
                  </a:lnTo>
                  <a:lnTo>
                    <a:pt x="209" y="1"/>
                  </a:lnTo>
                  <a:close/>
                  <a:moveTo>
                    <a:pt x="0" y="1"/>
                  </a:moveTo>
                  <a:lnTo>
                    <a:pt x="21" y="64"/>
                  </a:lnTo>
                  <a:lnTo>
                    <a:pt x="84" y="64"/>
                  </a:lnTo>
                  <a:lnTo>
                    <a:pt x="10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1803500" y="5462725"/>
              <a:ext cx="1875" cy="1600"/>
            </a:xfrm>
            <a:custGeom>
              <a:avLst/>
              <a:gdLst/>
              <a:ahLst/>
              <a:cxnLst/>
              <a:rect l="l" t="t" r="r" b="b"/>
              <a:pathLst>
                <a:path w="75" h="64" extrusionOk="0">
                  <a:moveTo>
                    <a:pt x="22" y="1"/>
                  </a:moveTo>
                  <a:lnTo>
                    <a:pt x="1" y="64"/>
                  </a:lnTo>
                  <a:lnTo>
                    <a:pt x="74" y="2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1800375" y="5464050"/>
              <a:ext cx="2100" cy="3925"/>
            </a:xfrm>
            <a:custGeom>
              <a:avLst/>
              <a:gdLst/>
              <a:ahLst/>
              <a:cxnLst/>
              <a:rect l="l" t="t" r="r" b="b"/>
              <a:pathLst>
                <a:path w="84" h="157" extrusionOk="0">
                  <a:moveTo>
                    <a:pt x="0" y="1"/>
                  </a:moveTo>
                  <a:lnTo>
                    <a:pt x="0" y="157"/>
                  </a:lnTo>
                  <a:lnTo>
                    <a:pt x="84" y="63"/>
                  </a:lnTo>
                  <a:lnTo>
                    <a:pt x="63" y="1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1801950" y="5464300"/>
              <a:ext cx="1575" cy="1350"/>
            </a:xfrm>
            <a:custGeom>
              <a:avLst/>
              <a:gdLst/>
              <a:ahLst/>
              <a:cxnLst/>
              <a:rect l="l" t="t" r="r" b="b"/>
              <a:pathLst>
                <a:path w="63" h="54" extrusionOk="0">
                  <a:moveTo>
                    <a:pt x="0" y="1"/>
                  </a:moveTo>
                  <a:lnTo>
                    <a:pt x="21" y="53"/>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1803500" y="5464300"/>
              <a:ext cx="25" cy="25"/>
            </a:xfrm>
            <a:custGeom>
              <a:avLst/>
              <a:gdLst/>
              <a:ahLst/>
              <a:cxnLst/>
              <a:rect l="l" t="t" r="r" b="b"/>
              <a:pathLst>
                <a:path w="1" h="1" extrusionOk="0">
                  <a:moveTo>
                    <a:pt x="1" y="1"/>
                  </a:move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1807150" y="5464825"/>
              <a:ext cx="4475" cy="1075"/>
            </a:xfrm>
            <a:custGeom>
              <a:avLst/>
              <a:gdLst/>
              <a:ahLst/>
              <a:cxnLst/>
              <a:rect l="l" t="t" r="r" b="b"/>
              <a:pathLst>
                <a:path w="179" h="43" extrusionOk="0">
                  <a:moveTo>
                    <a:pt x="84" y="0"/>
                  </a:moveTo>
                  <a:lnTo>
                    <a:pt x="1" y="42"/>
                  </a:lnTo>
                  <a:lnTo>
                    <a:pt x="179" y="42"/>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1806375" y="5465875"/>
              <a:ext cx="800" cy="275"/>
            </a:xfrm>
            <a:custGeom>
              <a:avLst/>
              <a:gdLst/>
              <a:ahLst/>
              <a:cxnLst/>
              <a:rect l="l" t="t" r="r" b="b"/>
              <a:pathLst>
                <a:path w="32" h="11" extrusionOk="0">
                  <a:moveTo>
                    <a:pt x="1" y="0"/>
                  </a:moveTo>
                  <a:lnTo>
                    <a:pt x="1"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1805350" y="5462725"/>
              <a:ext cx="8100" cy="2125"/>
            </a:xfrm>
            <a:custGeom>
              <a:avLst/>
              <a:gdLst/>
              <a:ahLst/>
              <a:cxnLst/>
              <a:rect l="l" t="t" r="r" b="b"/>
              <a:pathLst>
                <a:path w="324" h="85" extrusionOk="0">
                  <a:moveTo>
                    <a:pt x="52" y="1"/>
                  </a:moveTo>
                  <a:lnTo>
                    <a:pt x="0" y="22"/>
                  </a:lnTo>
                  <a:lnTo>
                    <a:pt x="156" y="84"/>
                  </a:lnTo>
                  <a:lnTo>
                    <a:pt x="3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1803500" y="5463250"/>
              <a:ext cx="5775" cy="2650"/>
            </a:xfrm>
            <a:custGeom>
              <a:avLst/>
              <a:gdLst/>
              <a:ahLst/>
              <a:cxnLst/>
              <a:rect l="l" t="t" r="r" b="b"/>
              <a:pathLst>
                <a:path w="231" h="106" extrusionOk="0">
                  <a:moveTo>
                    <a:pt x="74" y="1"/>
                  </a:moveTo>
                  <a:lnTo>
                    <a:pt x="1" y="43"/>
                  </a:lnTo>
                  <a:lnTo>
                    <a:pt x="126" y="43"/>
                  </a:lnTo>
                  <a:lnTo>
                    <a:pt x="116" y="105"/>
                  </a:lnTo>
                  <a:lnTo>
                    <a:pt x="147" y="105"/>
                  </a:lnTo>
                  <a:lnTo>
                    <a:pt x="230" y="63"/>
                  </a:lnTo>
                  <a:lnTo>
                    <a:pt x="7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1806100" y="5466900"/>
              <a:ext cx="300" cy="1075"/>
            </a:xfrm>
            <a:custGeom>
              <a:avLst/>
              <a:gdLst/>
              <a:ahLst/>
              <a:cxnLst/>
              <a:rect l="l" t="t" r="r" b="b"/>
              <a:pathLst>
                <a:path w="12" h="43" extrusionOk="0">
                  <a:moveTo>
                    <a:pt x="1" y="1"/>
                  </a:moveTo>
                  <a:lnTo>
                    <a:pt x="12" y="43"/>
                  </a:lnTo>
                  <a:lnTo>
                    <a:pt x="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1805850" y="5466125"/>
              <a:ext cx="550" cy="800"/>
            </a:xfrm>
            <a:custGeom>
              <a:avLst/>
              <a:gdLst/>
              <a:ahLst/>
              <a:cxnLst/>
              <a:rect l="l" t="t" r="r" b="b"/>
              <a:pathLst>
                <a:path w="22" h="32" extrusionOk="0">
                  <a:moveTo>
                    <a:pt x="22" y="1"/>
                  </a:moveTo>
                  <a:lnTo>
                    <a:pt x="1" y="11"/>
                  </a:lnTo>
                  <a:lnTo>
                    <a:pt x="11" y="32"/>
                  </a:lnTo>
                  <a:lnTo>
                    <a:pt x="22" y="3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1803500" y="5466650"/>
              <a:ext cx="2900" cy="9425"/>
            </a:xfrm>
            <a:custGeom>
              <a:avLst/>
              <a:gdLst/>
              <a:ahLst/>
              <a:cxnLst/>
              <a:rect l="l" t="t" r="r" b="b"/>
              <a:pathLst>
                <a:path w="116" h="377" extrusionOk="0">
                  <a:moveTo>
                    <a:pt x="74" y="1"/>
                  </a:moveTo>
                  <a:lnTo>
                    <a:pt x="1" y="84"/>
                  </a:lnTo>
                  <a:lnTo>
                    <a:pt x="105" y="376"/>
                  </a:lnTo>
                  <a:lnTo>
                    <a:pt x="116" y="53"/>
                  </a:lnTo>
                  <a:lnTo>
                    <a:pt x="105" y="11"/>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1805600" y="5466375"/>
              <a:ext cx="525" cy="550"/>
            </a:xfrm>
            <a:custGeom>
              <a:avLst/>
              <a:gdLst/>
              <a:ahLst/>
              <a:cxnLst/>
              <a:rect l="l" t="t" r="r" b="b"/>
              <a:pathLst>
                <a:path w="21" h="22" extrusionOk="0">
                  <a:moveTo>
                    <a:pt x="11" y="1"/>
                  </a:moveTo>
                  <a:lnTo>
                    <a:pt x="0" y="12"/>
                  </a:lnTo>
                  <a:lnTo>
                    <a:pt x="21" y="22"/>
                  </a:lnTo>
                  <a:lnTo>
                    <a:pt x="21" y="22"/>
                  </a:lnTo>
                  <a:lnTo>
                    <a:pt x="1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1800125" y="5465625"/>
              <a:ext cx="3400" cy="7050"/>
            </a:xfrm>
            <a:custGeom>
              <a:avLst/>
              <a:gdLst/>
              <a:ahLst/>
              <a:cxnLst/>
              <a:rect l="l" t="t" r="r" b="b"/>
              <a:pathLst>
                <a:path w="136" h="282" extrusionOk="0">
                  <a:moveTo>
                    <a:pt x="94" y="0"/>
                  </a:moveTo>
                  <a:lnTo>
                    <a:pt x="10" y="94"/>
                  </a:lnTo>
                  <a:lnTo>
                    <a:pt x="0" y="281"/>
                  </a:lnTo>
                  <a:lnTo>
                    <a:pt x="136" y="12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1805600" y="5465875"/>
              <a:ext cx="800" cy="525"/>
            </a:xfrm>
            <a:custGeom>
              <a:avLst/>
              <a:gdLst/>
              <a:ahLst/>
              <a:cxnLst/>
              <a:rect l="l" t="t" r="r" b="b"/>
              <a:pathLst>
                <a:path w="32" h="21" extrusionOk="0">
                  <a:moveTo>
                    <a:pt x="0" y="0"/>
                  </a:moveTo>
                  <a:lnTo>
                    <a:pt x="11" y="21"/>
                  </a:lnTo>
                  <a:lnTo>
                    <a:pt x="32"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1802450" y="5464300"/>
              <a:ext cx="3175" cy="4475"/>
            </a:xfrm>
            <a:custGeom>
              <a:avLst/>
              <a:gdLst/>
              <a:ahLst/>
              <a:cxnLst/>
              <a:rect l="l" t="t" r="r" b="b"/>
              <a:pathLst>
                <a:path w="127" h="179" extrusionOk="0">
                  <a:moveTo>
                    <a:pt x="43" y="1"/>
                  </a:moveTo>
                  <a:lnTo>
                    <a:pt x="1" y="53"/>
                  </a:lnTo>
                  <a:lnTo>
                    <a:pt x="43" y="178"/>
                  </a:lnTo>
                  <a:lnTo>
                    <a:pt x="116" y="95"/>
                  </a:lnTo>
                  <a:lnTo>
                    <a:pt x="126" y="95"/>
                  </a:lnTo>
                  <a:lnTo>
                    <a:pt x="22" y="53"/>
                  </a:lnTo>
                  <a:lnTo>
                    <a:pt x="4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1802975" y="5464300"/>
              <a:ext cx="3675" cy="2375"/>
            </a:xfrm>
            <a:custGeom>
              <a:avLst/>
              <a:gdLst/>
              <a:ahLst/>
              <a:cxnLst/>
              <a:rect l="l" t="t" r="r" b="b"/>
              <a:pathLst>
                <a:path w="147" h="95" extrusionOk="0">
                  <a:moveTo>
                    <a:pt x="22" y="1"/>
                  </a:moveTo>
                  <a:lnTo>
                    <a:pt x="1" y="53"/>
                  </a:lnTo>
                  <a:lnTo>
                    <a:pt x="105" y="95"/>
                  </a:lnTo>
                  <a:lnTo>
                    <a:pt x="116" y="84"/>
                  </a:lnTo>
                  <a:lnTo>
                    <a:pt x="105" y="63"/>
                  </a:lnTo>
                  <a:lnTo>
                    <a:pt x="137" y="63"/>
                  </a:lnTo>
                  <a:lnTo>
                    <a:pt x="14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32"/>
          <p:cNvSpPr txBox="1">
            <a:spLocks noGrp="1"/>
          </p:cNvSpPr>
          <p:nvPr>
            <p:ph type="subTitle" idx="4294967295"/>
          </p:nvPr>
        </p:nvSpPr>
        <p:spPr>
          <a:xfrm>
            <a:off x="860625" y="2337500"/>
            <a:ext cx="2208600" cy="701400"/>
          </a:xfrm>
          <a:prstGeom prst="rect">
            <a:avLst/>
          </a:prstGeom>
        </p:spPr>
        <p:txBody>
          <a:bodyPr spcFirstLastPara="1" wrap="square" lIns="91425" tIns="182875" rIns="91425" bIns="91425" anchor="t" anchorCtr="0">
            <a:noAutofit/>
          </a:bodyPr>
          <a:lstStyle/>
          <a:p>
            <a:pPr marL="0" lvl="0" indent="0" algn="r" rtl="0">
              <a:lnSpc>
                <a:spcPct val="100000"/>
              </a:lnSpc>
              <a:spcBef>
                <a:spcPts val="0"/>
              </a:spcBef>
              <a:spcAft>
                <a:spcPts val="1600"/>
              </a:spcAft>
              <a:buNone/>
            </a:pPr>
            <a:r>
              <a:rPr lang="en" sz="1400"/>
              <a:t>Mercury is the smallest planet in our Solar System</a:t>
            </a:r>
            <a:endParaRPr sz="1400"/>
          </a:p>
        </p:txBody>
      </p:sp>
      <p:sp>
        <p:nvSpPr>
          <p:cNvPr id="634" name="Google Shape;634;p32"/>
          <p:cNvSpPr txBox="1">
            <a:spLocks noGrp="1"/>
          </p:cNvSpPr>
          <p:nvPr>
            <p:ph type="subTitle" idx="4294967295"/>
          </p:nvPr>
        </p:nvSpPr>
        <p:spPr>
          <a:xfrm>
            <a:off x="6074974" y="1697138"/>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t>Venus has a beautiful name, but it’s terribly hot</a:t>
            </a:r>
            <a:endParaRPr sz="1400"/>
          </a:p>
        </p:txBody>
      </p:sp>
      <p:sp>
        <p:nvSpPr>
          <p:cNvPr id="635" name="Google Shape;635;p32"/>
          <p:cNvSpPr txBox="1">
            <a:spLocks noGrp="1"/>
          </p:cNvSpPr>
          <p:nvPr>
            <p:ph type="subTitle" idx="4294967295"/>
          </p:nvPr>
        </p:nvSpPr>
        <p:spPr>
          <a:xfrm>
            <a:off x="6074974" y="3294263"/>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a:t>Saturn is composed of hydrogen and helium</a:t>
            </a:r>
            <a:endParaRPr sz="1400"/>
          </a:p>
        </p:txBody>
      </p:sp>
      <p:cxnSp>
        <p:nvCxnSpPr>
          <p:cNvPr id="636" name="Google Shape;636;p32"/>
          <p:cNvCxnSpPr>
            <a:stCxn id="634" idx="1"/>
          </p:cNvCxnSpPr>
          <p:nvPr/>
        </p:nvCxnSpPr>
        <p:spPr>
          <a:xfrm flipH="1">
            <a:off x="5172574" y="2047838"/>
            <a:ext cx="902400" cy="1941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7" name="Google Shape;637;p32"/>
          <p:cNvCxnSpPr>
            <a:stCxn id="635" idx="1"/>
          </p:cNvCxnSpPr>
          <p:nvPr/>
        </p:nvCxnSpPr>
        <p:spPr>
          <a:xfrm rot="10800000">
            <a:off x="4590274" y="3202463"/>
            <a:ext cx="1484700" cy="4425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8" name="Google Shape;638;p32"/>
          <p:cNvCxnSpPr>
            <a:stCxn id="633" idx="3"/>
          </p:cNvCxnSpPr>
          <p:nvPr/>
        </p:nvCxnSpPr>
        <p:spPr>
          <a:xfrm>
            <a:off x="3069225" y="2688200"/>
            <a:ext cx="841800" cy="0"/>
          </a:xfrm>
          <a:prstGeom prst="straightConnector1">
            <a:avLst/>
          </a:prstGeom>
          <a:noFill/>
          <a:ln w="19050" cap="flat" cmpd="sng">
            <a:solidFill>
              <a:schemeClr val="lt2"/>
            </a:solidFill>
            <a:prstDash val="solid"/>
            <a:round/>
            <a:headEnd type="oval" w="med" len="med"/>
            <a:tailEnd type="none" w="med" len="med"/>
          </a:ln>
        </p:spPr>
      </p:cxnSp>
      <p:sp>
        <p:nvSpPr>
          <p:cNvPr id="639" name="Google Shape;639;p32"/>
          <p:cNvSpPr txBox="1">
            <a:spLocks noGrp="1"/>
          </p:cNvSpPr>
          <p:nvPr>
            <p:ph type="subTitle" idx="4294967295"/>
          </p:nvPr>
        </p:nvSpPr>
        <p:spPr>
          <a:xfrm>
            <a:off x="860625" y="1968536"/>
            <a:ext cx="2208600" cy="4965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en" sz="1600" b="1">
                <a:latin typeface="Rajdhani"/>
                <a:ea typeface="Rajdhani"/>
                <a:cs typeface="Rajdhani"/>
                <a:sym typeface="Rajdhani"/>
              </a:rPr>
              <a:t>MERCURY</a:t>
            </a:r>
            <a:endParaRPr sz="1600" b="1">
              <a:latin typeface="Rajdhani"/>
              <a:ea typeface="Rajdhani"/>
              <a:cs typeface="Rajdhani"/>
              <a:sym typeface="Rajdhani"/>
            </a:endParaRPr>
          </a:p>
        </p:txBody>
      </p:sp>
      <p:sp>
        <p:nvSpPr>
          <p:cNvPr id="640" name="Google Shape;640;p32"/>
          <p:cNvSpPr txBox="1">
            <a:spLocks noGrp="1"/>
          </p:cNvSpPr>
          <p:nvPr>
            <p:ph type="subTitle" idx="4294967295"/>
          </p:nvPr>
        </p:nvSpPr>
        <p:spPr>
          <a:xfrm>
            <a:off x="6074975" y="1328160"/>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VENUS</a:t>
            </a:r>
            <a:endParaRPr sz="1600" b="1">
              <a:latin typeface="Rajdhani"/>
              <a:ea typeface="Rajdhani"/>
              <a:cs typeface="Rajdhani"/>
              <a:sym typeface="Rajdhani"/>
            </a:endParaRPr>
          </a:p>
        </p:txBody>
      </p:sp>
      <p:sp>
        <p:nvSpPr>
          <p:cNvPr id="641" name="Google Shape;641;p32"/>
          <p:cNvSpPr txBox="1">
            <a:spLocks noGrp="1"/>
          </p:cNvSpPr>
          <p:nvPr>
            <p:ph type="subTitle" idx="4294967295"/>
          </p:nvPr>
        </p:nvSpPr>
        <p:spPr>
          <a:xfrm>
            <a:off x="6074975" y="2925285"/>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a:latin typeface="Rajdhani"/>
                <a:ea typeface="Rajdhani"/>
                <a:cs typeface="Rajdhani"/>
                <a:sym typeface="Rajdhani"/>
              </a:rPr>
              <a:t>SATURN</a:t>
            </a:r>
            <a:endParaRPr sz="1600" b="1">
              <a:latin typeface="Rajdhani"/>
              <a:ea typeface="Rajdhani"/>
              <a:cs typeface="Rajdhani"/>
              <a:sym typeface="Rajdhan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WE OFFER?</a:t>
            </a:r>
            <a:endParaRPr/>
          </a:p>
        </p:txBody>
      </p:sp>
      <p:graphicFrame>
        <p:nvGraphicFramePr>
          <p:cNvPr id="647" name="Google Shape;647;p33"/>
          <p:cNvGraphicFramePr/>
          <p:nvPr/>
        </p:nvGraphicFramePr>
        <p:xfrm>
          <a:off x="1248350" y="2202525"/>
          <a:ext cx="3000000" cy="3000000"/>
        </p:xfrm>
        <a:graphic>
          <a:graphicData uri="http://schemas.openxmlformats.org/drawingml/2006/table">
            <a:tbl>
              <a:tblPr>
                <a:noFill/>
                <a:tableStyleId>{66543DB4-0492-4102-A9E8-42A820E077DA}</a:tableStyleId>
              </a:tblPr>
              <a:tblGrid>
                <a:gridCol w="1661825">
                  <a:extLst>
                    <a:ext uri="{9D8B030D-6E8A-4147-A177-3AD203B41FA5}">
                      <a16:colId xmlns:a16="http://schemas.microsoft.com/office/drawing/2014/main" val="20000"/>
                    </a:ext>
                  </a:extLst>
                </a:gridCol>
                <a:gridCol w="1661825">
                  <a:extLst>
                    <a:ext uri="{9D8B030D-6E8A-4147-A177-3AD203B41FA5}">
                      <a16:colId xmlns:a16="http://schemas.microsoft.com/office/drawing/2014/main" val="20001"/>
                    </a:ext>
                  </a:extLst>
                </a:gridCol>
                <a:gridCol w="1661825">
                  <a:extLst>
                    <a:ext uri="{9D8B030D-6E8A-4147-A177-3AD203B41FA5}">
                      <a16:colId xmlns:a16="http://schemas.microsoft.com/office/drawing/2014/main" val="20002"/>
                    </a:ext>
                  </a:extLst>
                </a:gridCol>
                <a:gridCol w="1661825">
                  <a:extLst>
                    <a:ext uri="{9D8B030D-6E8A-4147-A177-3AD203B41FA5}">
                      <a16:colId xmlns:a16="http://schemas.microsoft.com/office/drawing/2014/main" val="20003"/>
                    </a:ext>
                  </a:extLst>
                </a:gridCol>
              </a:tblGrid>
              <a:tr h="739000">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01</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02</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03</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04</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0"/>
                  </a:ext>
                </a:extLst>
              </a:tr>
              <a:tr h="954025">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Mercury is the smallest planet in our Solar System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Jupiter is the biggest planet in our Solar System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Venus has a beautiful name, but it’s terribly hot</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a:solidFill>
                            <a:schemeClr val="lt2"/>
                          </a:solidFill>
                          <a:latin typeface="Fira Sans Condensed Light"/>
                          <a:ea typeface="Fira Sans Condensed Light"/>
                          <a:cs typeface="Fira Sans Condensed Light"/>
                          <a:sym typeface="Fira Sans Condensed Light"/>
                        </a:rPr>
                        <a:t>Saturn is composed of hydrogen and helium</a:t>
                      </a:r>
                      <a:endParaRPr>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1"/>
        <p:cNvGrpSpPr/>
        <p:nvPr/>
      </p:nvGrpSpPr>
      <p:grpSpPr>
        <a:xfrm>
          <a:off x="0" y="0"/>
          <a:ext cx="0" cy="0"/>
          <a:chOff x="0" y="0"/>
          <a:chExt cx="0" cy="0"/>
        </a:xfrm>
      </p:grpSpPr>
      <p:sp>
        <p:nvSpPr>
          <p:cNvPr id="652" name="Google Shape;652;p3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CLIENTS</a:t>
            </a:r>
            <a:endParaRPr/>
          </a:p>
        </p:txBody>
      </p:sp>
      <p:sp>
        <p:nvSpPr>
          <p:cNvPr id="653" name="Google Shape;653;p34"/>
          <p:cNvSpPr/>
          <p:nvPr/>
        </p:nvSpPr>
        <p:spPr>
          <a:xfrm>
            <a:off x="4115925" y="2338950"/>
            <a:ext cx="912300" cy="9123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txBox="1">
            <a:spLocks noGrp="1"/>
          </p:cNvSpPr>
          <p:nvPr>
            <p:ph type="subTitle" idx="4294967295"/>
          </p:nvPr>
        </p:nvSpPr>
        <p:spPr>
          <a:xfrm flipH="1">
            <a:off x="861825" y="1689419"/>
            <a:ext cx="2234400" cy="450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Mercury is the smallest planet in our Solar System</a:t>
            </a:r>
            <a:endParaRPr sz="1400"/>
          </a:p>
        </p:txBody>
      </p:sp>
      <p:sp>
        <p:nvSpPr>
          <p:cNvPr id="655" name="Google Shape;655;p34"/>
          <p:cNvSpPr txBox="1">
            <a:spLocks noGrp="1"/>
          </p:cNvSpPr>
          <p:nvPr>
            <p:ph type="subTitle" idx="4294967295"/>
          </p:nvPr>
        </p:nvSpPr>
        <p:spPr>
          <a:xfrm flipH="1">
            <a:off x="6087375" y="1689425"/>
            <a:ext cx="2194800" cy="450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a:t>Venus has a beautiful name, but it’s terribly hot</a:t>
            </a:r>
            <a:endParaRPr sz="1400"/>
          </a:p>
        </p:txBody>
      </p:sp>
      <p:sp>
        <p:nvSpPr>
          <p:cNvPr id="656" name="Google Shape;656;p34"/>
          <p:cNvSpPr txBox="1">
            <a:spLocks noGrp="1"/>
          </p:cNvSpPr>
          <p:nvPr>
            <p:ph type="subTitle" idx="4294967295"/>
          </p:nvPr>
        </p:nvSpPr>
        <p:spPr>
          <a:xfrm>
            <a:off x="861813" y="3302726"/>
            <a:ext cx="2234400" cy="701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Jupiter is the biggest planet in our Solar System</a:t>
            </a:r>
            <a:endParaRPr sz="1400"/>
          </a:p>
        </p:txBody>
      </p:sp>
      <p:sp>
        <p:nvSpPr>
          <p:cNvPr id="657" name="Google Shape;657;p34"/>
          <p:cNvSpPr txBox="1">
            <a:spLocks noGrp="1"/>
          </p:cNvSpPr>
          <p:nvPr>
            <p:ph type="subTitle" idx="4294967295"/>
          </p:nvPr>
        </p:nvSpPr>
        <p:spPr>
          <a:xfrm>
            <a:off x="6087537" y="3302704"/>
            <a:ext cx="2194800" cy="701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a:t>Saturn is composed of hydrogen and helium</a:t>
            </a:r>
            <a:endParaRPr sz="1400"/>
          </a:p>
        </p:txBody>
      </p:sp>
      <p:sp>
        <p:nvSpPr>
          <p:cNvPr id="658" name="Google Shape;658;p34"/>
          <p:cNvSpPr/>
          <p:nvPr/>
        </p:nvSpPr>
        <p:spPr>
          <a:xfrm>
            <a:off x="4285725" y="2508750"/>
            <a:ext cx="572700" cy="5727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4385488" y="2569788"/>
            <a:ext cx="373167" cy="450621"/>
          </a:xfrm>
          <a:custGeom>
            <a:avLst/>
            <a:gdLst/>
            <a:ahLst/>
            <a:cxnLst/>
            <a:rect l="l" t="t" r="r" b="b"/>
            <a:pathLst>
              <a:path w="56519" h="68250" extrusionOk="0">
                <a:moveTo>
                  <a:pt x="28263" y="0"/>
                </a:moveTo>
                <a:lnTo>
                  <a:pt x="3305" y="24955"/>
                </a:lnTo>
                <a:lnTo>
                  <a:pt x="10602" y="32248"/>
                </a:lnTo>
                <a:lnTo>
                  <a:pt x="28263" y="14592"/>
                </a:lnTo>
                <a:lnTo>
                  <a:pt x="40244" y="26576"/>
                </a:lnTo>
                <a:lnTo>
                  <a:pt x="28263" y="38561"/>
                </a:lnTo>
                <a:lnTo>
                  <a:pt x="19050" y="29351"/>
                </a:lnTo>
                <a:lnTo>
                  <a:pt x="17619" y="30778"/>
                </a:lnTo>
                <a:lnTo>
                  <a:pt x="28263" y="41418"/>
                </a:lnTo>
                <a:lnTo>
                  <a:pt x="43104" y="26576"/>
                </a:lnTo>
                <a:lnTo>
                  <a:pt x="28263" y="11732"/>
                </a:lnTo>
                <a:lnTo>
                  <a:pt x="10602" y="29389"/>
                </a:lnTo>
                <a:lnTo>
                  <a:pt x="6165" y="24955"/>
                </a:lnTo>
                <a:lnTo>
                  <a:pt x="28263" y="2861"/>
                </a:lnTo>
                <a:lnTo>
                  <a:pt x="53658" y="28260"/>
                </a:lnTo>
                <a:lnTo>
                  <a:pt x="28263" y="53658"/>
                </a:lnTo>
                <a:lnTo>
                  <a:pt x="7297" y="32693"/>
                </a:lnTo>
                <a:lnTo>
                  <a:pt x="0" y="39990"/>
                </a:lnTo>
                <a:lnTo>
                  <a:pt x="28263" y="68250"/>
                </a:lnTo>
                <a:lnTo>
                  <a:pt x="56518" y="39990"/>
                </a:lnTo>
                <a:lnTo>
                  <a:pt x="52419" y="35889"/>
                </a:lnTo>
                <a:lnTo>
                  <a:pt x="50990" y="37319"/>
                </a:lnTo>
                <a:lnTo>
                  <a:pt x="53658" y="39990"/>
                </a:lnTo>
                <a:lnTo>
                  <a:pt x="28263" y="65390"/>
                </a:lnTo>
                <a:lnTo>
                  <a:pt x="2860" y="39990"/>
                </a:lnTo>
                <a:lnTo>
                  <a:pt x="7297" y="35553"/>
                </a:lnTo>
                <a:lnTo>
                  <a:pt x="28263" y="56519"/>
                </a:lnTo>
                <a:lnTo>
                  <a:pt x="56518" y="28260"/>
                </a:lnTo>
                <a:lnTo>
                  <a:pt x="28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 name="Google Shape;660;p34"/>
          <p:cNvGrpSpPr/>
          <p:nvPr/>
        </p:nvGrpSpPr>
        <p:grpSpPr>
          <a:xfrm>
            <a:off x="5567955" y="3351974"/>
            <a:ext cx="266197" cy="249155"/>
            <a:chOff x="1507342" y="1024774"/>
            <a:chExt cx="399216" cy="373658"/>
          </a:xfrm>
        </p:grpSpPr>
        <p:sp>
          <p:nvSpPr>
            <p:cNvPr id="661" name="Google Shape;661;p34"/>
            <p:cNvSpPr/>
            <p:nvPr/>
          </p:nvSpPr>
          <p:spPr>
            <a:xfrm>
              <a:off x="1507342" y="1024774"/>
              <a:ext cx="399216" cy="373658"/>
            </a:xfrm>
            <a:custGeom>
              <a:avLst/>
              <a:gdLst/>
              <a:ahLst/>
              <a:cxnLst/>
              <a:rect l="l" t="t" r="r" b="b"/>
              <a:pathLst>
                <a:path w="53389" h="49971" extrusionOk="0">
                  <a:moveTo>
                    <a:pt x="39967" y="0"/>
                  </a:moveTo>
                  <a:lnTo>
                    <a:pt x="16320" y="7"/>
                  </a:lnTo>
                  <a:lnTo>
                    <a:pt x="17534" y="2032"/>
                  </a:lnTo>
                  <a:lnTo>
                    <a:pt x="38760" y="2022"/>
                  </a:lnTo>
                  <a:lnTo>
                    <a:pt x="50008" y="21948"/>
                  </a:lnTo>
                  <a:lnTo>
                    <a:pt x="26026" y="21954"/>
                  </a:lnTo>
                  <a:lnTo>
                    <a:pt x="14332" y="154"/>
                  </a:lnTo>
                  <a:lnTo>
                    <a:pt x="1" y="24996"/>
                  </a:lnTo>
                  <a:lnTo>
                    <a:pt x="14346" y="49827"/>
                  </a:lnTo>
                  <a:lnTo>
                    <a:pt x="26026" y="28020"/>
                  </a:lnTo>
                  <a:lnTo>
                    <a:pt x="50012" y="28013"/>
                  </a:lnTo>
                  <a:lnTo>
                    <a:pt x="50012" y="28013"/>
                  </a:lnTo>
                  <a:lnTo>
                    <a:pt x="38770" y="47942"/>
                  </a:lnTo>
                  <a:lnTo>
                    <a:pt x="17548" y="47948"/>
                  </a:lnTo>
                  <a:lnTo>
                    <a:pt x="16334" y="49971"/>
                  </a:lnTo>
                  <a:lnTo>
                    <a:pt x="39981" y="49963"/>
                  </a:lnTo>
                  <a:lnTo>
                    <a:pt x="53389" y="25992"/>
                  </a:lnTo>
                  <a:lnTo>
                    <a:pt x="24815" y="25998"/>
                  </a:lnTo>
                  <a:lnTo>
                    <a:pt x="14281" y="45667"/>
                  </a:lnTo>
                  <a:lnTo>
                    <a:pt x="2334" y="24996"/>
                  </a:lnTo>
                  <a:lnTo>
                    <a:pt x="14267" y="4311"/>
                  </a:lnTo>
                  <a:lnTo>
                    <a:pt x="24818" y="23976"/>
                  </a:lnTo>
                  <a:lnTo>
                    <a:pt x="53389" y="23969"/>
                  </a:lnTo>
                  <a:lnTo>
                    <a:pt x="39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4"/>
            <p:cNvSpPr/>
            <p:nvPr/>
          </p:nvSpPr>
          <p:spPr>
            <a:xfrm>
              <a:off x="1609125" y="1147993"/>
              <a:ext cx="45471" cy="127222"/>
            </a:xfrm>
            <a:custGeom>
              <a:avLst/>
              <a:gdLst/>
              <a:ahLst/>
              <a:cxnLst/>
              <a:rect l="l" t="t" r="r" b="b"/>
              <a:pathLst>
                <a:path w="6081" h="17014" extrusionOk="0">
                  <a:moveTo>
                    <a:pt x="4913" y="0"/>
                  </a:moveTo>
                  <a:lnTo>
                    <a:pt x="1" y="8506"/>
                  </a:lnTo>
                  <a:lnTo>
                    <a:pt x="4913" y="17014"/>
                  </a:lnTo>
                  <a:lnTo>
                    <a:pt x="6080" y="14992"/>
                  </a:lnTo>
                  <a:lnTo>
                    <a:pt x="2338" y="8506"/>
                  </a:lnTo>
                  <a:lnTo>
                    <a:pt x="6080" y="2023"/>
                  </a:lnTo>
                  <a:lnTo>
                    <a:pt x="49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34"/>
          <p:cNvSpPr/>
          <p:nvPr/>
        </p:nvSpPr>
        <p:spPr>
          <a:xfrm>
            <a:off x="3303861" y="1991081"/>
            <a:ext cx="283071" cy="245141"/>
          </a:xfrm>
          <a:custGeom>
            <a:avLst/>
            <a:gdLst/>
            <a:ahLst/>
            <a:cxnLst/>
            <a:rect l="l" t="t" r="r" b="b"/>
            <a:pathLst>
              <a:path w="56756" h="49151" extrusionOk="0">
                <a:moveTo>
                  <a:pt x="14188" y="1"/>
                </a:moveTo>
                <a:lnTo>
                  <a:pt x="1" y="24576"/>
                </a:lnTo>
                <a:lnTo>
                  <a:pt x="14188" y="49150"/>
                </a:lnTo>
                <a:lnTo>
                  <a:pt x="43782" y="49150"/>
                </a:lnTo>
                <a:lnTo>
                  <a:pt x="28376" y="23864"/>
                </a:lnTo>
                <a:lnTo>
                  <a:pt x="15426" y="45124"/>
                </a:lnTo>
                <a:lnTo>
                  <a:pt x="35068" y="45124"/>
                </a:lnTo>
                <a:lnTo>
                  <a:pt x="33679" y="43101"/>
                </a:lnTo>
                <a:lnTo>
                  <a:pt x="19026" y="43101"/>
                </a:lnTo>
                <a:lnTo>
                  <a:pt x="28376" y="27750"/>
                </a:lnTo>
                <a:lnTo>
                  <a:pt x="40182" y="47128"/>
                </a:lnTo>
                <a:lnTo>
                  <a:pt x="15355" y="47128"/>
                </a:lnTo>
                <a:lnTo>
                  <a:pt x="2334" y="24576"/>
                </a:lnTo>
                <a:lnTo>
                  <a:pt x="15355" y="2023"/>
                </a:lnTo>
                <a:lnTo>
                  <a:pt x="41397" y="2023"/>
                </a:lnTo>
                <a:lnTo>
                  <a:pt x="54418" y="24576"/>
                </a:lnTo>
                <a:lnTo>
                  <a:pt x="44818" y="41206"/>
                </a:lnTo>
                <a:lnTo>
                  <a:pt x="23241" y="6659"/>
                </a:lnTo>
                <a:lnTo>
                  <a:pt x="34254" y="6659"/>
                </a:lnTo>
                <a:lnTo>
                  <a:pt x="30764" y="12912"/>
                </a:lnTo>
                <a:lnTo>
                  <a:pt x="32006" y="14839"/>
                </a:lnTo>
                <a:lnTo>
                  <a:pt x="37698" y="4637"/>
                </a:lnTo>
                <a:lnTo>
                  <a:pt x="19590" y="4637"/>
                </a:lnTo>
                <a:lnTo>
                  <a:pt x="44887" y="45130"/>
                </a:lnTo>
                <a:lnTo>
                  <a:pt x="56755" y="24576"/>
                </a:lnTo>
                <a:lnTo>
                  <a:pt x="42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4"/>
          <p:cNvSpPr/>
          <p:nvPr/>
        </p:nvSpPr>
        <p:spPr>
          <a:xfrm>
            <a:off x="5586942" y="1999525"/>
            <a:ext cx="228224" cy="228239"/>
          </a:xfrm>
          <a:custGeom>
            <a:avLst/>
            <a:gdLst/>
            <a:ahLst/>
            <a:cxnLst/>
            <a:rect l="l" t="t" r="r" b="b"/>
            <a:pathLst>
              <a:path w="46246" h="46249" extrusionOk="0">
                <a:moveTo>
                  <a:pt x="23121" y="14630"/>
                </a:moveTo>
                <a:cubicBezTo>
                  <a:pt x="25393" y="14630"/>
                  <a:pt x="27524" y="15513"/>
                  <a:pt x="29129" y="17117"/>
                </a:cubicBezTo>
                <a:cubicBezTo>
                  <a:pt x="32440" y="20429"/>
                  <a:pt x="32440" y="25821"/>
                  <a:pt x="29129" y="29132"/>
                </a:cubicBezTo>
                <a:cubicBezTo>
                  <a:pt x="27524" y="30737"/>
                  <a:pt x="25393" y="31620"/>
                  <a:pt x="23121" y="31620"/>
                </a:cubicBezTo>
                <a:cubicBezTo>
                  <a:pt x="20853" y="31620"/>
                  <a:pt x="18721" y="30737"/>
                  <a:pt x="17117" y="29132"/>
                </a:cubicBezTo>
                <a:cubicBezTo>
                  <a:pt x="13805" y="25821"/>
                  <a:pt x="13805" y="20429"/>
                  <a:pt x="17117" y="17117"/>
                </a:cubicBezTo>
                <a:cubicBezTo>
                  <a:pt x="18721" y="15513"/>
                  <a:pt x="20853" y="14630"/>
                  <a:pt x="23121" y="14630"/>
                </a:cubicBezTo>
                <a:close/>
                <a:moveTo>
                  <a:pt x="23121" y="2023"/>
                </a:moveTo>
                <a:cubicBezTo>
                  <a:pt x="28759" y="2023"/>
                  <a:pt x="34059" y="4219"/>
                  <a:pt x="38044" y="8205"/>
                </a:cubicBezTo>
                <a:cubicBezTo>
                  <a:pt x="42030" y="12191"/>
                  <a:pt x="44223" y="17490"/>
                  <a:pt x="44223" y="23125"/>
                </a:cubicBezTo>
                <a:cubicBezTo>
                  <a:pt x="44223" y="27528"/>
                  <a:pt x="42879" y="31723"/>
                  <a:pt x="40392" y="35246"/>
                </a:cubicBezTo>
                <a:cubicBezTo>
                  <a:pt x="38279" y="35832"/>
                  <a:pt x="36128" y="36118"/>
                  <a:pt x="33994" y="36118"/>
                </a:cubicBezTo>
                <a:cubicBezTo>
                  <a:pt x="31061" y="36118"/>
                  <a:pt x="28160" y="35578"/>
                  <a:pt x="25437" y="34535"/>
                </a:cubicBezTo>
                <a:cubicBezTo>
                  <a:pt x="27131" y="33532"/>
                  <a:pt x="28721" y="32324"/>
                  <a:pt x="30172" y="30929"/>
                </a:cubicBezTo>
                <a:cubicBezTo>
                  <a:pt x="30305" y="30809"/>
                  <a:pt x="30432" y="30686"/>
                  <a:pt x="30559" y="30562"/>
                </a:cubicBezTo>
                <a:cubicBezTo>
                  <a:pt x="34660" y="26460"/>
                  <a:pt x="34660" y="19789"/>
                  <a:pt x="30559" y="15687"/>
                </a:cubicBezTo>
                <a:cubicBezTo>
                  <a:pt x="28575" y="13703"/>
                  <a:pt x="25933" y="12608"/>
                  <a:pt x="23121" y="12608"/>
                </a:cubicBezTo>
                <a:cubicBezTo>
                  <a:pt x="20316" y="12608"/>
                  <a:pt x="17675" y="13703"/>
                  <a:pt x="15687" y="15687"/>
                </a:cubicBezTo>
                <a:cubicBezTo>
                  <a:pt x="11585" y="19789"/>
                  <a:pt x="11585" y="26460"/>
                  <a:pt x="15687" y="30562"/>
                </a:cubicBezTo>
                <a:cubicBezTo>
                  <a:pt x="15813" y="30686"/>
                  <a:pt x="15940" y="30809"/>
                  <a:pt x="16073" y="30929"/>
                </a:cubicBezTo>
                <a:cubicBezTo>
                  <a:pt x="17524" y="32324"/>
                  <a:pt x="19111" y="33532"/>
                  <a:pt x="20805" y="34535"/>
                </a:cubicBezTo>
                <a:cubicBezTo>
                  <a:pt x="18084" y="35578"/>
                  <a:pt x="15184" y="36118"/>
                  <a:pt x="12251" y="36118"/>
                </a:cubicBezTo>
                <a:cubicBezTo>
                  <a:pt x="10116" y="36118"/>
                  <a:pt x="7964" y="35832"/>
                  <a:pt x="5851" y="35246"/>
                </a:cubicBezTo>
                <a:cubicBezTo>
                  <a:pt x="3367" y="31723"/>
                  <a:pt x="2022" y="27528"/>
                  <a:pt x="2022" y="23125"/>
                </a:cubicBezTo>
                <a:cubicBezTo>
                  <a:pt x="2022" y="17487"/>
                  <a:pt x="4215" y="12191"/>
                  <a:pt x="8201" y="8205"/>
                </a:cubicBezTo>
                <a:cubicBezTo>
                  <a:pt x="12187" y="4219"/>
                  <a:pt x="17487" y="2023"/>
                  <a:pt x="23121" y="2023"/>
                </a:cubicBezTo>
                <a:close/>
                <a:moveTo>
                  <a:pt x="23121" y="35749"/>
                </a:moveTo>
                <a:cubicBezTo>
                  <a:pt x="26522" y="37322"/>
                  <a:pt x="30234" y="38143"/>
                  <a:pt x="33997" y="38143"/>
                </a:cubicBezTo>
                <a:cubicBezTo>
                  <a:pt x="35427" y="38143"/>
                  <a:pt x="36864" y="38024"/>
                  <a:pt x="38294" y="37785"/>
                </a:cubicBezTo>
                <a:lnTo>
                  <a:pt x="38294" y="37785"/>
                </a:lnTo>
                <a:cubicBezTo>
                  <a:pt x="38208" y="37870"/>
                  <a:pt x="38129" y="37959"/>
                  <a:pt x="38044" y="38045"/>
                </a:cubicBezTo>
                <a:cubicBezTo>
                  <a:pt x="34059" y="42031"/>
                  <a:pt x="28759" y="44227"/>
                  <a:pt x="23121" y="44227"/>
                </a:cubicBezTo>
                <a:cubicBezTo>
                  <a:pt x="17487" y="44227"/>
                  <a:pt x="12187" y="42031"/>
                  <a:pt x="8201" y="38045"/>
                </a:cubicBezTo>
                <a:cubicBezTo>
                  <a:pt x="8115" y="37959"/>
                  <a:pt x="8037" y="37870"/>
                  <a:pt x="7951" y="37785"/>
                </a:cubicBezTo>
                <a:lnTo>
                  <a:pt x="7951" y="37785"/>
                </a:lnTo>
                <a:cubicBezTo>
                  <a:pt x="9382" y="38024"/>
                  <a:pt x="10819" y="38143"/>
                  <a:pt x="12249" y="38143"/>
                </a:cubicBezTo>
                <a:cubicBezTo>
                  <a:pt x="16012" y="38143"/>
                  <a:pt x="19721" y="37322"/>
                  <a:pt x="23121" y="35749"/>
                </a:cubicBezTo>
                <a:close/>
                <a:moveTo>
                  <a:pt x="23121" y="1"/>
                </a:moveTo>
                <a:cubicBezTo>
                  <a:pt x="16945" y="1"/>
                  <a:pt x="11140" y="2406"/>
                  <a:pt x="6771" y="6775"/>
                </a:cubicBezTo>
                <a:cubicBezTo>
                  <a:pt x="2406" y="11140"/>
                  <a:pt x="1" y="16950"/>
                  <a:pt x="1" y="23125"/>
                </a:cubicBezTo>
                <a:cubicBezTo>
                  <a:pt x="1" y="29300"/>
                  <a:pt x="2406" y="35110"/>
                  <a:pt x="6771" y="39474"/>
                </a:cubicBezTo>
                <a:cubicBezTo>
                  <a:pt x="11140" y="43843"/>
                  <a:pt x="16945" y="46248"/>
                  <a:pt x="23121" y="46248"/>
                </a:cubicBezTo>
                <a:cubicBezTo>
                  <a:pt x="29300" y="46248"/>
                  <a:pt x="35105" y="43843"/>
                  <a:pt x="39474" y="39474"/>
                </a:cubicBezTo>
                <a:cubicBezTo>
                  <a:pt x="43840" y="35110"/>
                  <a:pt x="46245" y="29300"/>
                  <a:pt x="46245" y="23125"/>
                </a:cubicBezTo>
                <a:cubicBezTo>
                  <a:pt x="46245" y="16950"/>
                  <a:pt x="43840" y="11140"/>
                  <a:pt x="39474" y="6775"/>
                </a:cubicBezTo>
                <a:cubicBezTo>
                  <a:pt x="35105" y="2406"/>
                  <a:pt x="29296" y="1"/>
                  <a:pt x="23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p:nvPr/>
        </p:nvSpPr>
        <p:spPr>
          <a:xfrm>
            <a:off x="3314557" y="3360344"/>
            <a:ext cx="261654" cy="238415"/>
          </a:xfrm>
          <a:custGeom>
            <a:avLst/>
            <a:gdLst/>
            <a:ahLst/>
            <a:cxnLst/>
            <a:rect l="l" t="t" r="r" b="b"/>
            <a:pathLst>
              <a:path w="53020" h="48311" extrusionOk="0">
                <a:moveTo>
                  <a:pt x="26516" y="2026"/>
                </a:moveTo>
                <a:cubicBezTo>
                  <a:pt x="32184" y="2026"/>
                  <a:pt x="37851" y="4183"/>
                  <a:pt x="42167" y="8497"/>
                </a:cubicBezTo>
                <a:cubicBezTo>
                  <a:pt x="43528" y="9862"/>
                  <a:pt x="44674" y="11357"/>
                  <a:pt x="45605" y="12948"/>
                </a:cubicBezTo>
                <a:lnTo>
                  <a:pt x="23912" y="18761"/>
                </a:lnTo>
                <a:lnTo>
                  <a:pt x="12314" y="7166"/>
                </a:lnTo>
                <a:cubicBezTo>
                  <a:pt x="16411" y="3740"/>
                  <a:pt x="21463" y="2026"/>
                  <a:pt x="26516" y="2026"/>
                </a:cubicBezTo>
                <a:close/>
                <a:moveTo>
                  <a:pt x="35841" y="17659"/>
                </a:moveTo>
                <a:lnTo>
                  <a:pt x="33087" y="27936"/>
                </a:lnTo>
                <a:lnTo>
                  <a:pt x="25560" y="20413"/>
                </a:lnTo>
                <a:lnTo>
                  <a:pt x="35841" y="17659"/>
                </a:lnTo>
                <a:close/>
                <a:moveTo>
                  <a:pt x="46570" y="14782"/>
                </a:moveTo>
                <a:lnTo>
                  <a:pt x="46570" y="14782"/>
                </a:lnTo>
                <a:cubicBezTo>
                  <a:pt x="50392" y="22983"/>
                  <a:pt x="48924" y="33054"/>
                  <a:pt x="42167" y="39815"/>
                </a:cubicBezTo>
                <a:cubicBezTo>
                  <a:pt x="38827" y="43150"/>
                  <a:pt x="34681" y="45193"/>
                  <a:pt x="30354" y="45948"/>
                </a:cubicBezTo>
                <a:lnTo>
                  <a:pt x="38096" y="17054"/>
                </a:lnTo>
                <a:lnTo>
                  <a:pt x="46570" y="14782"/>
                </a:lnTo>
                <a:close/>
                <a:moveTo>
                  <a:pt x="10822" y="8531"/>
                </a:moveTo>
                <a:lnTo>
                  <a:pt x="23241" y="20954"/>
                </a:lnTo>
                <a:lnTo>
                  <a:pt x="23261" y="21028"/>
                </a:lnTo>
                <a:lnTo>
                  <a:pt x="23306" y="21015"/>
                </a:lnTo>
                <a:lnTo>
                  <a:pt x="32481" y="30191"/>
                </a:lnTo>
                <a:lnTo>
                  <a:pt x="28188" y="46219"/>
                </a:lnTo>
                <a:cubicBezTo>
                  <a:pt x="27628" y="46262"/>
                  <a:pt x="27067" y="46283"/>
                  <a:pt x="26506" y="46283"/>
                </a:cubicBezTo>
                <a:cubicBezTo>
                  <a:pt x="20836" y="46283"/>
                  <a:pt x="15168" y="44130"/>
                  <a:pt x="10853" y="39815"/>
                </a:cubicBezTo>
                <a:cubicBezTo>
                  <a:pt x="2227" y="31189"/>
                  <a:pt x="2218" y="17166"/>
                  <a:pt x="10822" y="8531"/>
                </a:cubicBezTo>
                <a:close/>
                <a:moveTo>
                  <a:pt x="26510" y="0"/>
                </a:moveTo>
                <a:cubicBezTo>
                  <a:pt x="20322" y="0"/>
                  <a:pt x="14134" y="2356"/>
                  <a:pt x="9423" y="7067"/>
                </a:cubicBezTo>
                <a:cubicBezTo>
                  <a:pt x="1" y="16489"/>
                  <a:pt x="1" y="31822"/>
                  <a:pt x="9423" y="41244"/>
                </a:cubicBezTo>
                <a:cubicBezTo>
                  <a:pt x="14134" y="45955"/>
                  <a:pt x="20322" y="48311"/>
                  <a:pt x="26510" y="48311"/>
                </a:cubicBezTo>
                <a:cubicBezTo>
                  <a:pt x="32698" y="48311"/>
                  <a:pt x="38886" y="45955"/>
                  <a:pt x="43597" y="41244"/>
                </a:cubicBezTo>
                <a:cubicBezTo>
                  <a:pt x="53019" y="31822"/>
                  <a:pt x="53019" y="16489"/>
                  <a:pt x="43597" y="7067"/>
                </a:cubicBezTo>
                <a:cubicBezTo>
                  <a:pt x="38886" y="2356"/>
                  <a:pt x="32698" y="0"/>
                  <a:pt x="26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4"/>
          <p:cNvSpPr txBox="1">
            <a:spLocks noGrp="1"/>
          </p:cNvSpPr>
          <p:nvPr>
            <p:ph type="subTitle" idx="4294967295"/>
          </p:nvPr>
        </p:nvSpPr>
        <p:spPr>
          <a:xfrm flipH="1">
            <a:off x="861825" y="2268110"/>
            <a:ext cx="2234400" cy="365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1600"/>
              </a:spcAft>
              <a:buNone/>
            </a:pPr>
            <a:r>
              <a:rPr lang="en" sz="1800" b="1">
                <a:latin typeface="Rajdhani"/>
                <a:ea typeface="Rajdhani"/>
                <a:cs typeface="Rajdhani"/>
                <a:sym typeface="Rajdhani"/>
              </a:rPr>
              <a:t>MERCURY</a:t>
            </a:r>
            <a:endParaRPr sz="1800" b="1">
              <a:latin typeface="Rajdhani"/>
              <a:ea typeface="Rajdhani"/>
              <a:cs typeface="Rajdhani"/>
              <a:sym typeface="Rajdhani"/>
            </a:endParaRPr>
          </a:p>
        </p:txBody>
      </p:sp>
      <p:sp>
        <p:nvSpPr>
          <p:cNvPr id="667" name="Google Shape;667;p34"/>
          <p:cNvSpPr txBox="1">
            <a:spLocks noGrp="1"/>
          </p:cNvSpPr>
          <p:nvPr>
            <p:ph type="subTitle" idx="4294967295"/>
          </p:nvPr>
        </p:nvSpPr>
        <p:spPr>
          <a:xfrm flipH="1">
            <a:off x="6087375" y="2268113"/>
            <a:ext cx="2194800" cy="365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n" sz="1800" b="1">
                <a:latin typeface="Rajdhani"/>
                <a:ea typeface="Rajdhani"/>
                <a:cs typeface="Rajdhani"/>
                <a:sym typeface="Rajdhani"/>
              </a:rPr>
              <a:t>VENUS</a:t>
            </a:r>
            <a:endParaRPr sz="1800" b="1">
              <a:latin typeface="Rajdhani"/>
              <a:ea typeface="Rajdhani"/>
              <a:cs typeface="Rajdhani"/>
              <a:sym typeface="Rajdhani"/>
            </a:endParaRPr>
          </a:p>
        </p:txBody>
      </p:sp>
      <p:sp>
        <p:nvSpPr>
          <p:cNvPr id="668" name="Google Shape;668;p34"/>
          <p:cNvSpPr txBox="1">
            <a:spLocks noGrp="1"/>
          </p:cNvSpPr>
          <p:nvPr>
            <p:ph type="subTitle" idx="4294967295"/>
          </p:nvPr>
        </p:nvSpPr>
        <p:spPr>
          <a:xfrm>
            <a:off x="861862" y="3040093"/>
            <a:ext cx="2234400" cy="365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800" b="1">
                <a:latin typeface="Rajdhani"/>
                <a:ea typeface="Rajdhani"/>
                <a:cs typeface="Rajdhani"/>
                <a:sym typeface="Rajdhani"/>
              </a:rPr>
              <a:t>JUPITER</a:t>
            </a:r>
            <a:endParaRPr sz="1800" b="1">
              <a:latin typeface="Rajdhani"/>
              <a:ea typeface="Rajdhani"/>
              <a:cs typeface="Rajdhani"/>
              <a:sym typeface="Rajdhani"/>
            </a:endParaRPr>
          </a:p>
        </p:txBody>
      </p:sp>
      <p:sp>
        <p:nvSpPr>
          <p:cNvPr id="669" name="Google Shape;669;p34"/>
          <p:cNvSpPr txBox="1">
            <a:spLocks noGrp="1"/>
          </p:cNvSpPr>
          <p:nvPr>
            <p:ph type="subTitle" idx="4294967295"/>
          </p:nvPr>
        </p:nvSpPr>
        <p:spPr>
          <a:xfrm>
            <a:off x="6087537" y="3037098"/>
            <a:ext cx="2194800" cy="36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800" b="1">
                <a:latin typeface="Rajdhani"/>
                <a:ea typeface="Rajdhani"/>
                <a:cs typeface="Rajdhani"/>
                <a:sym typeface="Rajdhani"/>
              </a:rPr>
              <a:t>SATURN</a:t>
            </a:r>
            <a:endParaRPr sz="1800" b="1">
              <a:latin typeface="Rajdhani"/>
              <a:ea typeface="Rajdhani"/>
              <a:cs typeface="Rajdhani"/>
              <a:sym typeface="Rajdhani"/>
            </a:endParaRPr>
          </a:p>
        </p:txBody>
      </p:sp>
      <p:sp>
        <p:nvSpPr>
          <p:cNvPr id="670" name="Google Shape;670;p34"/>
          <p:cNvSpPr/>
          <p:nvPr/>
        </p:nvSpPr>
        <p:spPr>
          <a:xfrm>
            <a:off x="322010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4"/>
          <p:cNvSpPr/>
          <p:nvPr/>
        </p:nvSpPr>
        <p:spPr>
          <a:xfrm>
            <a:off x="547345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4"/>
          <p:cNvSpPr/>
          <p:nvPr/>
        </p:nvSpPr>
        <p:spPr>
          <a:xfrm>
            <a:off x="322010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547345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34"/>
          <p:cNvCxnSpPr>
            <a:stCxn id="672" idx="3"/>
            <a:endCxn id="653" idx="1"/>
          </p:cNvCxnSpPr>
          <p:nvPr/>
        </p:nvCxnSpPr>
        <p:spPr>
          <a:xfrm>
            <a:off x="367070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5" name="Google Shape;675;p34"/>
          <p:cNvCxnSpPr>
            <a:stCxn id="653" idx="1"/>
            <a:endCxn id="670" idx="3"/>
          </p:cNvCxnSpPr>
          <p:nvPr/>
        </p:nvCxnSpPr>
        <p:spPr>
          <a:xfrm flipH="1">
            <a:off x="36707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6" name="Google Shape;676;p34"/>
          <p:cNvCxnSpPr>
            <a:stCxn id="673" idx="1"/>
            <a:endCxn id="653" idx="3"/>
          </p:cNvCxnSpPr>
          <p:nvPr/>
        </p:nvCxnSpPr>
        <p:spPr>
          <a:xfrm flipH="1">
            <a:off x="502825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7" name="Google Shape;677;p34"/>
          <p:cNvCxnSpPr>
            <a:stCxn id="653" idx="3"/>
            <a:endCxn id="671" idx="1"/>
          </p:cNvCxnSpPr>
          <p:nvPr/>
        </p:nvCxnSpPr>
        <p:spPr>
          <a:xfrm>
            <a:off x="50282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1"/>
        <p:cNvGrpSpPr/>
        <p:nvPr/>
      </p:nvGrpSpPr>
      <p:grpSpPr>
        <a:xfrm>
          <a:off x="0" y="0"/>
          <a:ext cx="0" cy="0"/>
          <a:chOff x="0" y="0"/>
          <a:chExt cx="0" cy="0"/>
        </a:xfrm>
      </p:grpSpPr>
      <p:sp>
        <p:nvSpPr>
          <p:cNvPr id="682" name="Google Shape;682;p35"/>
          <p:cNvSpPr txBox="1">
            <a:spLocks noGrp="1"/>
          </p:cNvSpPr>
          <p:nvPr>
            <p:ph type="title" idx="15"/>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DO THEY SAY ABOUT US?</a:t>
            </a:r>
            <a:endParaRPr/>
          </a:p>
        </p:txBody>
      </p:sp>
      <p:sp>
        <p:nvSpPr>
          <p:cNvPr id="683" name="Google Shape;683;p35"/>
          <p:cNvSpPr txBox="1">
            <a:spLocks noGrp="1"/>
          </p:cNvSpPr>
          <p:nvPr>
            <p:ph type="title"/>
          </p:nvPr>
        </p:nvSpPr>
        <p:spPr>
          <a:xfrm>
            <a:off x="916225"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MARS</a:t>
            </a:r>
            <a:endParaRPr/>
          </a:p>
        </p:txBody>
      </p:sp>
      <p:sp>
        <p:nvSpPr>
          <p:cNvPr id="684" name="Google Shape;684;p35"/>
          <p:cNvSpPr txBox="1">
            <a:spLocks noGrp="1"/>
          </p:cNvSpPr>
          <p:nvPr>
            <p:ph type="subTitle" idx="1"/>
          </p:nvPr>
        </p:nvSpPr>
        <p:spPr>
          <a:xfrm>
            <a:off x="786275" y="19094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Despite being red, Mars is actually a cold place</a:t>
            </a:r>
            <a:endParaRPr/>
          </a:p>
        </p:txBody>
      </p:sp>
      <p:sp>
        <p:nvSpPr>
          <p:cNvPr id="685" name="Google Shape;685;p35"/>
          <p:cNvSpPr txBox="1">
            <a:spLocks noGrp="1"/>
          </p:cNvSpPr>
          <p:nvPr>
            <p:ph type="title" idx="2"/>
          </p:nvPr>
        </p:nvSpPr>
        <p:spPr>
          <a:xfrm>
            <a:off x="6298374"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MERCURY</a:t>
            </a:r>
            <a:endParaRPr/>
          </a:p>
        </p:txBody>
      </p:sp>
      <p:sp>
        <p:nvSpPr>
          <p:cNvPr id="686" name="Google Shape;686;p35"/>
          <p:cNvSpPr txBox="1">
            <a:spLocks noGrp="1"/>
          </p:cNvSpPr>
          <p:nvPr>
            <p:ph type="subTitle" idx="3"/>
          </p:nvPr>
        </p:nvSpPr>
        <p:spPr>
          <a:xfrm>
            <a:off x="6080425"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Mercury is the closest planet to the Sun</a:t>
            </a:r>
            <a:endParaRPr/>
          </a:p>
        </p:txBody>
      </p:sp>
      <p:sp>
        <p:nvSpPr>
          <p:cNvPr id="687" name="Google Shape;687;p35"/>
          <p:cNvSpPr txBox="1">
            <a:spLocks noGrp="1"/>
          </p:cNvSpPr>
          <p:nvPr>
            <p:ph type="title" idx="4"/>
          </p:nvPr>
        </p:nvSpPr>
        <p:spPr>
          <a:xfrm>
            <a:off x="3607299"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SATURN</a:t>
            </a:r>
            <a:endParaRPr/>
          </a:p>
        </p:txBody>
      </p:sp>
      <p:sp>
        <p:nvSpPr>
          <p:cNvPr id="688" name="Google Shape;688;p35"/>
          <p:cNvSpPr txBox="1">
            <a:spLocks noGrp="1"/>
          </p:cNvSpPr>
          <p:nvPr>
            <p:ph type="subTitle" idx="5"/>
          </p:nvPr>
        </p:nvSpPr>
        <p:spPr>
          <a:xfrm>
            <a:off x="3389350"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Saturn is composed of hydrogen and helium</a:t>
            </a:r>
            <a:endParaRPr/>
          </a:p>
        </p:txBody>
      </p:sp>
      <p:sp>
        <p:nvSpPr>
          <p:cNvPr id="689" name="Google Shape;689;p35"/>
          <p:cNvSpPr txBox="1">
            <a:spLocks noGrp="1"/>
          </p:cNvSpPr>
          <p:nvPr>
            <p:ph type="title" idx="6"/>
          </p:nvPr>
        </p:nvSpPr>
        <p:spPr>
          <a:xfrm>
            <a:off x="3607299" y="244381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VENUS</a:t>
            </a:r>
            <a:endParaRPr/>
          </a:p>
        </p:txBody>
      </p:sp>
      <p:sp>
        <p:nvSpPr>
          <p:cNvPr id="690" name="Google Shape;690;p35"/>
          <p:cNvSpPr txBox="1">
            <a:spLocks noGrp="1"/>
          </p:cNvSpPr>
          <p:nvPr>
            <p:ph type="subTitle" idx="7"/>
          </p:nvPr>
        </p:nvSpPr>
        <p:spPr>
          <a:xfrm>
            <a:off x="3389350" y="19094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Venus has a beautiful name, but it’s terribly hot</a:t>
            </a:r>
            <a:endParaRPr/>
          </a:p>
        </p:txBody>
      </p:sp>
      <p:sp>
        <p:nvSpPr>
          <p:cNvPr id="691" name="Google Shape;691;p35"/>
          <p:cNvSpPr txBox="1">
            <a:spLocks noGrp="1"/>
          </p:cNvSpPr>
          <p:nvPr>
            <p:ph type="title" idx="8"/>
          </p:nvPr>
        </p:nvSpPr>
        <p:spPr>
          <a:xfrm>
            <a:off x="916225" y="3872760"/>
            <a:ext cx="18414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NEPTUNE</a:t>
            </a:r>
            <a:endParaRPr/>
          </a:p>
        </p:txBody>
      </p:sp>
      <p:sp>
        <p:nvSpPr>
          <p:cNvPr id="692" name="Google Shape;692;p35"/>
          <p:cNvSpPr txBox="1">
            <a:spLocks noGrp="1"/>
          </p:cNvSpPr>
          <p:nvPr>
            <p:ph type="subTitle" idx="9"/>
          </p:nvPr>
        </p:nvSpPr>
        <p:spPr>
          <a:xfrm>
            <a:off x="786325" y="3332250"/>
            <a:ext cx="21012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Neptune is the farthest planet from the Sun</a:t>
            </a:r>
            <a:endParaRPr/>
          </a:p>
        </p:txBody>
      </p:sp>
      <p:sp>
        <p:nvSpPr>
          <p:cNvPr id="693" name="Google Shape;693;p35"/>
          <p:cNvSpPr txBox="1">
            <a:spLocks noGrp="1"/>
          </p:cNvSpPr>
          <p:nvPr>
            <p:ph type="title" idx="13"/>
          </p:nvPr>
        </p:nvSpPr>
        <p:spPr>
          <a:xfrm>
            <a:off x="6495924" y="3872763"/>
            <a:ext cx="1446300" cy="401700"/>
          </a:xfrm>
          <a:prstGeom prst="rect">
            <a:avLst/>
          </a:prstGeom>
        </p:spPr>
        <p:txBody>
          <a:bodyPr spcFirstLastPara="1" wrap="square" lIns="91425" tIns="91425" rIns="36000" bIns="91425" anchor="b" anchorCtr="0">
            <a:noAutofit/>
          </a:bodyPr>
          <a:lstStyle/>
          <a:p>
            <a:pPr marL="0" lvl="0" indent="0" algn="ctr" rtl="0">
              <a:spcBef>
                <a:spcPts val="0"/>
              </a:spcBef>
              <a:spcAft>
                <a:spcPts val="0"/>
              </a:spcAft>
              <a:buNone/>
            </a:pPr>
            <a:r>
              <a:rPr lang="en"/>
              <a:t>JUPITER</a:t>
            </a:r>
            <a:endParaRPr/>
          </a:p>
        </p:txBody>
      </p:sp>
      <p:sp>
        <p:nvSpPr>
          <p:cNvPr id="694" name="Google Shape;694;p35"/>
          <p:cNvSpPr txBox="1">
            <a:spLocks noGrp="1"/>
          </p:cNvSpPr>
          <p:nvPr>
            <p:ph type="subTitle" idx="14"/>
          </p:nvPr>
        </p:nvSpPr>
        <p:spPr>
          <a:xfrm>
            <a:off x="6080425" y="3332250"/>
            <a:ext cx="2277300" cy="572700"/>
          </a:xfrm>
          <a:prstGeom prst="rect">
            <a:avLst/>
          </a:prstGeom>
        </p:spPr>
        <p:txBody>
          <a:bodyPr spcFirstLastPara="1" wrap="square" lIns="91425" tIns="0" rIns="91425" bIns="0" anchor="b" anchorCtr="0">
            <a:noAutofit/>
          </a:bodyPr>
          <a:lstStyle/>
          <a:p>
            <a:pPr marL="0" lvl="0" indent="0" algn="ctr" rtl="0">
              <a:spcBef>
                <a:spcPts val="0"/>
              </a:spcBef>
              <a:spcAft>
                <a:spcPts val="1600"/>
              </a:spcAft>
              <a:buNone/>
            </a:pPr>
            <a:r>
              <a:rPr lang="en"/>
              <a:t>Jupiter is the biggest planet in our Solar System</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8"/>
        <p:cNvGrpSpPr/>
        <p:nvPr/>
      </p:nvGrpSpPr>
      <p:grpSpPr>
        <a:xfrm>
          <a:off x="0" y="0"/>
          <a:ext cx="0" cy="0"/>
          <a:chOff x="0" y="0"/>
          <a:chExt cx="0" cy="0"/>
        </a:xfrm>
      </p:grpSpPr>
      <p:sp>
        <p:nvSpPr>
          <p:cNvPr id="699" name="Google Shape;699;p3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CASE STUDIES</a:t>
            </a:r>
            <a:endParaRPr/>
          </a:p>
        </p:txBody>
      </p:sp>
      <p:sp>
        <p:nvSpPr>
          <p:cNvPr id="700" name="Google Shape;700;p36"/>
          <p:cNvSpPr txBox="1">
            <a:spLocks noGrp="1"/>
          </p:cNvSpPr>
          <p:nvPr>
            <p:ph type="subTitle" idx="4294967295"/>
          </p:nvPr>
        </p:nvSpPr>
        <p:spPr>
          <a:xfrm>
            <a:off x="71445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t>Despite being red, Mars is actually a cold place</a:t>
            </a:r>
            <a:endParaRPr sz="1400"/>
          </a:p>
        </p:txBody>
      </p:sp>
      <p:sp>
        <p:nvSpPr>
          <p:cNvPr id="701" name="Google Shape;701;p36"/>
          <p:cNvSpPr txBox="1">
            <a:spLocks noGrp="1"/>
          </p:cNvSpPr>
          <p:nvPr>
            <p:ph type="subTitle" idx="4294967295"/>
          </p:nvPr>
        </p:nvSpPr>
        <p:spPr>
          <a:xfrm>
            <a:off x="380590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702" name="Google Shape;702;p36"/>
          <p:cNvSpPr txBox="1">
            <a:spLocks noGrp="1"/>
          </p:cNvSpPr>
          <p:nvPr>
            <p:ph type="subTitle" idx="4294967295"/>
          </p:nvPr>
        </p:nvSpPr>
        <p:spPr>
          <a:xfrm>
            <a:off x="2260075" y="1266013"/>
            <a:ext cx="1532400" cy="9870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 sz="1400"/>
              <a:t>Venus is the second planet from the Sun</a:t>
            </a:r>
            <a:endParaRPr sz="1400"/>
          </a:p>
        </p:txBody>
      </p:sp>
      <p:sp>
        <p:nvSpPr>
          <p:cNvPr id="703" name="Google Shape;703;p36"/>
          <p:cNvSpPr txBox="1">
            <a:spLocks noGrp="1"/>
          </p:cNvSpPr>
          <p:nvPr>
            <p:ph type="subTitle" idx="4294967295"/>
          </p:nvPr>
        </p:nvSpPr>
        <p:spPr>
          <a:xfrm>
            <a:off x="6897400" y="3779475"/>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a:t>Neptune is the farthest planet from the Sun</a:t>
            </a:r>
            <a:endParaRPr sz="1400"/>
          </a:p>
        </p:txBody>
      </p:sp>
      <p:sp>
        <p:nvSpPr>
          <p:cNvPr id="704" name="Google Shape;704;p36"/>
          <p:cNvSpPr txBox="1">
            <a:spLocks noGrp="1"/>
          </p:cNvSpPr>
          <p:nvPr>
            <p:ph type="subTitle" idx="4294967295"/>
          </p:nvPr>
        </p:nvSpPr>
        <p:spPr>
          <a:xfrm>
            <a:off x="5351471" y="1266013"/>
            <a:ext cx="1532400" cy="987000"/>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 sz="1400"/>
              <a:t>Saturn is the ringed planet and a gas giant</a:t>
            </a:r>
            <a:endParaRPr sz="1400"/>
          </a:p>
        </p:txBody>
      </p:sp>
      <p:sp>
        <p:nvSpPr>
          <p:cNvPr id="705" name="Google Shape;705;p36"/>
          <p:cNvSpPr txBox="1">
            <a:spLocks noGrp="1"/>
          </p:cNvSpPr>
          <p:nvPr>
            <p:ph type="subTitle" idx="4294967295"/>
          </p:nvPr>
        </p:nvSpPr>
        <p:spPr>
          <a:xfrm>
            <a:off x="21972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VENUS</a:t>
            </a:r>
            <a:endParaRPr sz="1800" b="1">
              <a:latin typeface="Rajdhani"/>
              <a:ea typeface="Rajdhani"/>
              <a:cs typeface="Rajdhani"/>
              <a:sym typeface="Rajdhani"/>
            </a:endParaRPr>
          </a:p>
        </p:txBody>
      </p:sp>
      <p:sp>
        <p:nvSpPr>
          <p:cNvPr id="706" name="Google Shape;706;p36"/>
          <p:cNvSpPr txBox="1">
            <a:spLocks noGrp="1"/>
          </p:cNvSpPr>
          <p:nvPr>
            <p:ph type="subTitle" idx="4294967295"/>
          </p:nvPr>
        </p:nvSpPr>
        <p:spPr>
          <a:xfrm>
            <a:off x="5288600" y="21258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SATURN</a:t>
            </a:r>
            <a:endParaRPr sz="1800" b="1">
              <a:latin typeface="Rajdhani"/>
              <a:ea typeface="Rajdhani"/>
              <a:cs typeface="Rajdhani"/>
              <a:sym typeface="Rajdhani"/>
            </a:endParaRPr>
          </a:p>
        </p:txBody>
      </p:sp>
      <p:sp>
        <p:nvSpPr>
          <p:cNvPr id="707" name="Google Shape;707;p36"/>
          <p:cNvSpPr txBox="1">
            <a:spLocks noGrp="1"/>
          </p:cNvSpPr>
          <p:nvPr>
            <p:ph type="subTitle" idx="4294967295"/>
          </p:nvPr>
        </p:nvSpPr>
        <p:spPr>
          <a:xfrm>
            <a:off x="651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MARS</a:t>
            </a:r>
            <a:endParaRPr sz="1800" b="1">
              <a:latin typeface="Rajdhani"/>
              <a:ea typeface="Rajdhani"/>
              <a:cs typeface="Rajdhani"/>
              <a:sym typeface="Rajdhani"/>
            </a:endParaRPr>
          </a:p>
        </p:txBody>
      </p:sp>
      <p:sp>
        <p:nvSpPr>
          <p:cNvPr id="708" name="Google Shape;708;p36"/>
          <p:cNvSpPr txBox="1">
            <a:spLocks noGrp="1"/>
          </p:cNvSpPr>
          <p:nvPr>
            <p:ph type="subTitle" idx="4294967295"/>
          </p:nvPr>
        </p:nvSpPr>
        <p:spPr>
          <a:xfrm>
            <a:off x="68344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NEPTUNE</a:t>
            </a:r>
            <a:endParaRPr sz="1800" b="1">
              <a:latin typeface="Rajdhani"/>
              <a:ea typeface="Rajdhani"/>
              <a:cs typeface="Rajdhani"/>
              <a:sym typeface="Rajdhani"/>
            </a:endParaRPr>
          </a:p>
        </p:txBody>
      </p:sp>
      <p:sp>
        <p:nvSpPr>
          <p:cNvPr id="709" name="Google Shape;709;p36"/>
          <p:cNvSpPr txBox="1">
            <a:spLocks noGrp="1"/>
          </p:cNvSpPr>
          <p:nvPr>
            <p:ph type="subTitle" idx="4294967295"/>
          </p:nvPr>
        </p:nvSpPr>
        <p:spPr>
          <a:xfrm>
            <a:off x="3742900" y="3401014"/>
            <a:ext cx="165840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 sz="1800" b="1">
                <a:latin typeface="Rajdhani"/>
                <a:ea typeface="Rajdhani"/>
                <a:cs typeface="Rajdhani"/>
                <a:sym typeface="Rajdhani"/>
              </a:rPr>
              <a:t>MERCURY</a:t>
            </a:r>
            <a:endParaRPr sz="1800" b="1">
              <a:latin typeface="Rajdhani"/>
              <a:ea typeface="Rajdhani"/>
              <a:cs typeface="Rajdhani"/>
              <a:sym typeface="Rajdhani"/>
            </a:endParaRPr>
          </a:p>
        </p:txBody>
      </p:sp>
      <p:sp>
        <p:nvSpPr>
          <p:cNvPr id="710" name="Google Shape;710;p36"/>
          <p:cNvSpPr/>
          <p:nvPr/>
        </p:nvSpPr>
        <p:spPr>
          <a:xfrm>
            <a:off x="11942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27399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2856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58313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73770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 name="Google Shape;715;p36"/>
          <p:cNvCxnSpPr>
            <a:stCxn id="710" idx="6"/>
            <a:endCxn id="711" idx="2"/>
          </p:cNvCxnSpPr>
          <p:nvPr/>
        </p:nvCxnSpPr>
        <p:spPr>
          <a:xfrm>
            <a:off x="17669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6" name="Google Shape;716;p36"/>
          <p:cNvCxnSpPr>
            <a:stCxn id="711" idx="6"/>
            <a:endCxn id="712" idx="2"/>
          </p:cNvCxnSpPr>
          <p:nvPr/>
        </p:nvCxnSpPr>
        <p:spPr>
          <a:xfrm>
            <a:off x="33126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7" name="Google Shape;717;p36"/>
          <p:cNvCxnSpPr>
            <a:stCxn id="712" idx="6"/>
            <a:endCxn id="713" idx="2"/>
          </p:cNvCxnSpPr>
          <p:nvPr/>
        </p:nvCxnSpPr>
        <p:spPr>
          <a:xfrm>
            <a:off x="48583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8" name="Google Shape;718;p36"/>
          <p:cNvCxnSpPr>
            <a:stCxn id="713" idx="6"/>
            <a:endCxn id="714" idx="2"/>
          </p:cNvCxnSpPr>
          <p:nvPr/>
        </p:nvCxnSpPr>
        <p:spPr>
          <a:xfrm>
            <a:off x="6404050" y="2962725"/>
            <a:ext cx="972900" cy="0"/>
          </a:xfrm>
          <a:prstGeom prst="straightConnector1">
            <a:avLst/>
          </a:prstGeom>
          <a:noFill/>
          <a:ln w="19050" cap="flat" cmpd="sng">
            <a:solidFill>
              <a:schemeClr val="lt2"/>
            </a:solidFill>
            <a:prstDash val="solid"/>
            <a:round/>
            <a:headEnd type="none" w="med" len="med"/>
            <a:tailEnd type="none" w="med" len="med"/>
          </a:ln>
        </p:spPr>
      </p:cxnSp>
      <p:grpSp>
        <p:nvGrpSpPr>
          <p:cNvPr id="719" name="Google Shape;719;p36"/>
          <p:cNvGrpSpPr/>
          <p:nvPr/>
        </p:nvGrpSpPr>
        <p:grpSpPr>
          <a:xfrm>
            <a:off x="1332734" y="2826965"/>
            <a:ext cx="288452" cy="275353"/>
            <a:chOff x="4126815" y="2760704"/>
            <a:chExt cx="380393" cy="363118"/>
          </a:xfrm>
        </p:grpSpPr>
        <p:sp>
          <p:nvSpPr>
            <p:cNvPr id="720" name="Google Shape;720;p3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 name="Google Shape;724;p36"/>
          <p:cNvGrpSpPr/>
          <p:nvPr/>
        </p:nvGrpSpPr>
        <p:grpSpPr>
          <a:xfrm>
            <a:off x="2885622" y="2824148"/>
            <a:ext cx="281276" cy="280987"/>
            <a:chOff x="2497275" y="2744159"/>
            <a:chExt cx="370930" cy="370549"/>
          </a:xfrm>
        </p:grpSpPr>
        <p:sp>
          <p:nvSpPr>
            <p:cNvPr id="725" name="Google Shape;725;p3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 name="Google Shape;731;p36"/>
          <p:cNvSpPr/>
          <p:nvPr/>
        </p:nvSpPr>
        <p:spPr>
          <a:xfrm>
            <a:off x="5973409" y="2847079"/>
            <a:ext cx="288483" cy="235125"/>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 name="Google Shape;732;p36"/>
          <p:cNvGrpSpPr/>
          <p:nvPr/>
        </p:nvGrpSpPr>
        <p:grpSpPr>
          <a:xfrm>
            <a:off x="4417196" y="2834313"/>
            <a:ext cx="309505" cy="260656"/>
            <a:chOff x="2171474" y="3369229"/>
            <a:chExt cx="408156" cy="343737"/>
          </a:xfrm>
        </p:grpSpPr>
        <p:sp>
          <p:nvSpPr>
            <p:cNvPr id="733" name="Google Shape;733;p3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36"/>
          <p:cNvGrpSpPr/>
          <p:nvPr/>
        </p:nvGrpSpPr>
        <p:grpSpPr>
          <a:xfrm>
            <a:off x="7526466" y="2827568"/>
            <a:ext cx="273857" cy="274147"/>
            <a:chOff x="7538896" y="1970156"/>
            <a:chExt cx="361147" cy="361529"/>
          </a:xfrm>
        </p:grpSpPr>
        <p:sp>
          <p:nvSpPr>
            <p:cNvPr id="738" name="Google Shape;738;p3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185606" y="1214880"/>
            <a:ext cx="2537197"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Introduction</a:t>
            </a:r>
            <a:endParaRPr dirty="0"/>
          </a:p>
        </p:txBody>
      </p:sp>
      <p:sp>
        <p:nvSpPr>
          <p:cNvPr id="118" name="Google Shape;118;p26"/>
          <p:cNvSpPr txBox="1">
            <a:spLocks noGrp="1"/>
          </p:cNvSpPr>
          <p:nvPr>
            <p:ph type="subTitle" idx="3"/>
          </p:nvPr>
        </p:nvSpPr>
        <p:spPr>
          <a:xfrm>
            <a:off x="3077484" y="234858"/>
            <a:ext cx="2989032"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3000" b="1" dirty="0">
                <a:latin typeface="Rajdhani"/>
                <a:cs typeface="Rajdhani"/>
              </a:rPr>
              <a:t>Table </a:t>
            </a:r>
            <a:r>
              <a:rPr lang="en" sz="3000" b="1" dirty="0">
                <a:latin typeface="Rajdhani"/>
                <a:cs typeface="Rajdhani"/>
                <a:sym typeface="Rajdhani"/>
              </a:rPr>
              <a:t>of</a:t>
            </a:r>
            <a:r>
              <a:rPr lang="en" sz="3000" b="1" dirty="0">
                <a:latin typeface="Rajdhani"/>
                <a:cs typeface="Rajdhani"/>
              </a:rPr>
              <a:t> Contents</a:t>
            </a:r>
            <a:endParaRPr sz="3000" b="1" dirty="0">
              <a:latin typeface="Rajdhani"/>
              <a:cs typeface="Rajdhani"/>
            </a:endParaRPr>
          </a:p>
        </p:txBody>
      </p:sp>
      <p:sp>
        <p:nvSpPr>
          <p:cNvPr id="124" name="Google Shape;124;p26"/>
          <p:cNvSpPr txBox="1">
            <a:spLocks noGrp="1"/>
          </p:cNvSpPr>
          <p:nvPr>
            <p:ph type="title" idx="9"/>
          </p:nvPr>
        </p:nvSpPr>
        <p:spPr>
          <a:xfrm>
            <a:off x="599205" y="1226017"/>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cxnSp>
        <p:nvCxnSpPr>
          <p:cNvPr id="130" name="Google Shape;130;p26"/>
          <p:cNvCxnSpPr>
            <a:cxnSpLocks/>
          </p:cNvCxnSpPr>
          <p:nvPr/>
        </p:nvCxnSpPr>
        <p:spPr>
          <a:xfrm>
            <a:off x="1199205" y="1201569"/>
            <a:ext cx="0" cy="421500"/>
          </a:xfrm>
          <a:prstGeom prst="straightConnector1">
            <a:avLst/>
          </a:prstGeom>
          <a:noFill/>
          <a:ln w="19050" cap="flat" cmpd="sng">
            <a:solidFill>
              <a:schemeClr val="lt2"/>
            </a:solidFill>
            <a:prstDash val="solid"/>
            <a:round/>
            <a:headEnd type="oval" w="med" len="med"/>
            <a:tailEnd type="oval" w="med" len="med"/>
          </a:ln>
        </p:spPr>
      </p:cxnSp>
      <p:sp>
        <p:nvSpPr>
          <p:cNvPr id="47" name="Google Shape;115;p26">
            <a:extLst>
              <a:ext uri="{FF2B5EF4-FFF2-40B4-BE49-F238E27FC236}">
                <a16:creationId xmlns:a16="http://schemas.microsoft.com/office/drawing/2014/main" id="{4222D831-AC3F-420D-A7B4-49850A93345E}"/>
              </a:ext>
            </a:extLst>
          </p:cNvPr>
          <p:cNvSpPr txBox="1">
            <a:spLocks/>
          </p:cNvSpPr>
          <p:nvPr/>
        </p:nvSpPr>
        <p:spPr>
          <a:xfrm>
            <a:off x="1195144" y="1770850"/>
            <a:ext cx="2537197"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400"/>
              <a:buFont typeface="Rajdhani"/>
              <a:buNone/>
              <a:defRPr sz="2400" b="1" i="0" u="none" strike="noStrike" cap="none">
                <a:solidFill>
                  <a:schemeClr val="lt2"/>
                </a:solidFill>
                <a:latin typeface="Rajdhani"/>
                <a:ea typeface="Rajdhani"/>
                <a:cs typeface="Rajdhani"/>
                <a:sym typeface="Rajdhani"/>
              </a:defRPr>
            </a:lvl1pPr>
            <a:lvl2pPr marR="0" lvl="1"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r>
              <a:rPr lang="en-US" dirty="0"/>
              <a:t>Dataset Overview</a:t>
            </a:r>
          </a:p>
        </p:txBody>
      </p:sp>
      <p:sp>
        <p:nvSpPr>
          <p:cNvPr id="48" name="Google Shape;124;p26">
            <a:extLst>
              <a:ext uri="{FF2B5EF4-FFF2-40B4-BE49-F238E27FC236}">
                <a16:creationId xmlns:a16="http://schemas.microsoft.com/office/drawing/2014/main" id="{D75B5F53-C214-4DCE-A38C-F41646990633}"/>
              </a:ext>
            </a:extLst>
          </p:cNvPr>
          <p:cNvSpPr txBox="1">
            <a:spLocks/>
          </p:cNvSpPr>
          <p:nvPr/>
        </p:nvSpPr>
        <p:spPr>
          <a:xfrm>
            <a:off x="599205" y="1788483"/>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4800"/>
              <a:buFont typeface="Rajdhani"/>
              <a:buNone/>
              <a:defRPr sz="24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9pPr>
          </a:lstStyle>
          <a:p>
            <a:r>
              <a:rPr lang="en" dirty="0"/>
              <a:t>02</a:t>
            </a:r>
          </a:p>
        </p:txBody>
      </p:sp>
      <p:cxnSp>
        <p:nvCxnSpPr>
          <p:cNvPr id="49" name="Google Shape;130;p26">
            <a:extLst>
              <a:ext uri="{FF2B5EF4-FFF2-40B4-BE49-F238E27FC236}">
                <a16:creationId xmlns:a16="http://schemas.microsoft.com/office/drawing/2014/main" id="{BD542CFA-1CAC-4BB0-9D8A-397D7206929C}"/>
              </a:ext>
            </a:extLst>
          </p:cNvPr>
          <p:cNvCxnSpPr>
            <a:cxnSpLocks/>
          </p:cNvCxnSpPr>
          <p:nvPr/>
        </p:nvCxnSpPr>
        <p:spPr>
          <a:xfrm>
            <a:off x="1199205" y="1764035"/>
            <a:ext cx="0" cy="421500"/>
          </a:xfrm>
          <a:prstGeom prst="straightConnector1">
            <a:avLst/>
          </a:prstGeom>
          <a:noFill/>
          <a:ln w="19050" cap="flat" cmpd="sng">
            <a:solidFill>
              <a:schemeClr val="lt2"/>
            </a:solidFill>
            <a:prstDash val="solid"/>
            <a:round/>
            <a:headEnd type="oval" w="med" len="med"/>
            <a:tailEnd type="oval" w="med" len="med"/>
          </a:ln>
        </p:spPr>
      </p:cxnSp>
      <p:sp>
        <p:nvSpPr>
          <p:cNvPr id="50" name="Google Shape;115;p26">
            <a:extLst>
              <a:ext uri="{FF2B5EF4-FFF2-40B4-BE49-F238E27FC236}">
                <a16:creationId xmlns:a16="http://schemas.microsoft.com/office/drawing/2014/main" id="{34A07E49-567B-4585-86C1-2419DDAD4494}"/>
              </a:ext>
            </a:extLst>
          </p:cNvPr>
          <p:cNvSpPr txBox="1">
            <a:spLocks/>
          </p:cNvSpPr>
          <p:nvPr/>
        </p:nvSpPr>
        <p:spPr>
          <a:xfrm>
            <a:off x="1185606" y="2350949"/>
            <a:ext cx="2989031"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400"/>
              <a:buFont typeface="Rajdhani"/>
              <a:buNone/>
              <a:defRPr sz="2400" b="1" i="0" u="none" strike="noStrike" cap="none">
                <a:solidFill>
                  <a:schemeClr val="lt2"/>
                </a:solidFill>
                <a:latin typeface="Rajdhani"/>
                <a:ea typeface="Rajdhani"/>
                <a:cs typeface="Rajdhani"/>
                <a:sym typeface="Rajdhani"/>
              </a:defRPr>
            </a:lvl1pPr>
            <a:lvl2pPr marR="0" lvl="1"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r>
              <a:rPr lang="en-US" dirty="0"/>
              <a:t>EDA &amp; Preprocessing</a:t>
            </a:r>
          </a:p>
        </p:txBody>
      </p:sp>
      <p:sp>
        <p:nvSpPr>
          <p:cNvPr id="51" name="Google Shape;124;p26">
            <a:extLst>
              <a:ext uri="{FF2B5EF4-FFF2-40B4-BE49-F238E27FC236}">
                <a16:creationId xmlns:a16="http://schemas.microsoft.com/office/drawing/2014/main" id="{BEE605BC-2AA8-40CB-BF1C-4FF6EC1C7DB3}"/>
              </a:ext>
            </a:extLst>
          </p:cNvPr>
          <p:cNvSpPr txBox="1">
            <a:spLocks/>
          </p:cNvSpPr>
          <p:nvPr/>
        </p:nvSpPr>
        <p:spPr>
          <a:xfrm>
            <a:off x="599205" y="2362086"/>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4800"/>
              <a:buFont typeface="Rajdhani"/>
              <a:buNone/>
              <a:defRPr sz="24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9pPr>
          </a:lstStyle>
          <a:p>
            <a:r>
              <a:rPr lang="en" dirty="0"/>
              <a:t>03</a:t>
            </a:r>
          </a:p>
        </p:txBody>
      </p:sp>
      <p:cxnSp>
        <p:nvCxnSpPr>
          <p:cNvPr id="52" name="Google Shape;130;p26">
            <a:extLst>
              <a:ext uri="{FF2B5EF4-FFF2-40B4-BE49-F238E27FC236}">
                <a16:creationId xmlns:a16="http://schemas.microsoft.com/office/drawing/2014/main" id="{7DED74EC-EC23-4FDC-B5D4-0C02E1AA2972}"/>
              </a:ext>
            </a:extLst>
          </p:cNvPr>
          <p:cNvCxnSpPr>
            <a:cxnSpLocks/>
          </p:cNvCxnSpPr>
          <p:nvPr/>
        </p:nvCxnSpPr>
        <p:spPr>
          <a:xfrm>
            <a:off x="1199205" y="2337638"/>
            <a:ext cx="0" cy="421500"/>
          </a:xfrm>
          <a:prstGeom prst="straightConnector1">
            <a:avLst/>
          </a:prstGeom>
          <a:noFill/>
          <a:ln w="19050" cap="flat" cmpd="sng">
            <a:solidFill>
              <a:schemeClr val="lt2"/>
            </a:solidFill>
            <a:prstDash val="solid"/>
            <a:round/>
            <a:headEnd type="oval" w="med" len="med"/>
            <a:tailEnd type="oval" w="med" len="med"/>
          </a:ln>
        </p:spPr>
      </p:cxnSp>
      <p:sp>
        <p:nvSpPr>
          <p:cNvPr id="53" name="Google Shape;115;p26">
            <a:extLst>
              <a:ext uri="{FF2B5EF4-FFF2-40B4-BE49-F238E27FC236}">
                <a16:creationId xmlns:a16="http://schemas.microsoft.com/office/drawing/2014/main" id="{B6D14F65-6C8B-4CF2-98C7-693078672683}"/>
              </a:ext>
            </a:extLst>
          </p:cNvPr>
          <p:cNvSpPr txBox="1">
            <a:spLocks/>
          </p:cNvSpPr>
          <p:nvPr/>
        </p:nvSpPr>
        <p:spPr>
          <a:xfrm>
            <a:off x="1181545" y="2935689"/>
            <a:ext cx="2537197"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400"/>
              <a:buFont typeface="Rajdhani"/>
              <a:buNone/>
              <a:defRPr sz="2400" b="1" i="0" u="none" strike="noStrike" cap="none">
                <a:solidFill>
                  <a:schemeClr val="lt2"/>
                </a:solidFill>
                <a:latin typeface="Rajdhani"/>
                <a:ea typeface="Rajdhani"/>
                <a:cs typeface="Rajdhani"/>
                <a:sym typeface="Rajdhani"/>
              </a:defRPr>
            </a:lvl1pPr>
            <a:lvl2pPr marR="0" lvl="1"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r>
              <a:rPr lang="en-US" dirty="0"/>
              <a:t>Modeling</a:t>
            </a:r>
          </a:p>
        </p:txBody>
      </p:sp>
      <p:sp>
        <p:nvSpPr>
          <p:cNvPr id="54" name="Google Shape;124;p26">
            <a:extLst>
              <a:ext uri="{FF2B5EF4-FFF2-40B4-BE49-F238E27FC236}">
                <a16:creationId xmlns:a16="http://schemas.microsoft.com/office/drawing/2014/main" id="{E0513540-4212-48F0-A8D4-8558FD18C10C}"/>
              </a:ext>
            </a:extLst>
          </p:cNvPr>
          <p:cNvSpPr txBox="1">
            <a:spLocks/>
          </p:cNvSpPr>
          <p:nvPr/>
        </p:nvSpPr>
        <p:spPr>
          <a:xfrm>
            <a:off x="595144" y="2946826"/>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4800"/>
              <a:buFont typeface="Rajdhani"/>
              <a:buNone/>
              <a:defRPr sz="24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9pPr>
          </a:lstStyle>
          <a:p>
            <a:r>
              <a:rPr lang="en" dirty="0"/>
              <a:t>04</a:t>
            </a:r>
          </a:p>
        </p:txBody>
      </p:sp>
      <p:cxnSp>
        <p:nvCxnSpPr>
          <p:cNvPr id="55" name="Google Shape;130;p26">
            <a:extLst>
              <a:ext uri="{FF2B5EF4-FFF2-40B4-BE49-F238E27FC236}">
                <a16:creationId xmlns:a16="http://schemas.microsoft.com/office/drawing/2014/main" id="{00612DDD-0768-429D-ABCA-41BC06ABE7D3}"/>
              </a:ext>
            </a:extLst>
          </p:cNvPr>
          <p:cNvCxnSpPr>
            <a:cxnSpLocks/>
          </p:cNvCxnSpPr>
          <p:nvPr/>
        </p:nvCxnSpPr>
        <p:spPr>
          <a:xfrm>
            <a:off x="1195144" y="2922378"/>
            <a:ext cx="0" cy="421500"/>
          </a:xfrm>
          <a:prstGeom prst="straightConnector1">
            <a:avLst/>
          </a:prstGeom>
          <a:noFill/>
          <a:ln w="19050" cap="flat" cmpd="sng">
            <a:solidFill>
              <a:schemeClr val="lt2"/>
            </a:solidFill>
            <a:prstDash val="solid"/>
            <a:round/>
            <a:headEnd type="oval" w="med" len="med"/>
            <a:tailEnd type="oval" w="med" len="med"/>
          </a:ln>
        </p:spPr>
      </p:cxnSp>
      <p:sp>
        <p:nvSpPr>
          <p:cNvPr id="56" name="Google Shape;115;p26">
            <a:extLst>
              <a:ext uri="{FF2B5EF4-FFF2-40B4-BE49-F238E27FC236}">
                <a16:creationId xmlns:a16="http://schemas.microsoft.com/office/drawing/2014/main" id="{BF14B649-3B0D-4C77-A9E7-2B42C7A17179}"/>
              </a:ext>
            </a:extLst>
          </p:cNvPr>
          <p:cNvSpPr txBox="1">
            <a:spLocks/>
          </p:cNvSpPr>
          <p:nvPr/>
        </p:nvSpPr>
        <p:spPr>
          <a:xfrm>
            <a:off x="1181545" y="3531566"/>
            <a:ext cx="2537197"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400"/>
              <a:buFont typeface="Rajdhani"/>
              <a:buNone/>
              <a:defRPr sz="2400" b="1" i="0" u="none" strike="noStrike" cap="none">
                <a:solidFill>
                  <a:schemeClr val="lt2"/>
                </a:solidFill>
                <a:latin typeface="Rajdhani"/>
                <a:ea typeface="Rajdhani"/>
                <a:cs typeface="Rajdhani"/>
                <a:sym typeface="Rajdhani"/>
              </a:defRPr>
            </a:lvl1pPr>
            <a:lvl2pPr marR="0" lvl="1"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r>
              <a:rPr lang="en-US" dirty="0"/>
              <a:t>Results</a:t>
            </a:r>
          </a:p>
        </p:txBody>
      </p:sp>
      <p:sp>
        <p:nvSpPr>
          <p:cNvPr id="57" name="Google Shape;124;p26">
            <a:extLst>
              <a:ext uri="{FF2B5EF4-FFF2-40B4-BE49-F238E27FC236}">
                <a16:creationId xmlns:a16="http://schemas.microsoft.com/office/drawing/2014/main" id="{D6B69456-DD51-4234-9CC0-DBE4DC059AB7}"/>
              </a:ext>
            </a:extLst>
          </p:cNvPr>
          <p:cNvSpPr txBox="1">
            <a:spLocks/>
          </p:cNvSpPr>
          <p:nvPr/>
        </p:nvSpPr>
        <p:spPr>
          <a:xfrm>
            <a:off x="595144" y="3542703"/>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4800"/>
              <a:buFont typeface="Rajdhani"/>
              <a:buNone/>
              <a:defRPr sz="24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9pPr>
          </a:lstStyle>
          <a:p>
            <a:r>
              <a:rPr lang="en" dirty="0"/>
              <a:t>05</a:t>
            </a:r>
          </a:p>
        </p:txBody>
      </p:sp>
      <p:cxnSp>
        <p:nvCxnSpPr>
          <p:cNvPr id="58" name="Google Shape;130;p26">
            <a:extLst>
              <a:ext uri="{FF2B5EF4-FFF2-40B4-BE49-F238E27FC236}">
                <a16:creationId xmlns:a16="http://schemas.microsoft.com/office/drawing/2014/main" id="{3CF4658E-7630-4FAE-A5D4-3FAC322B060C}"/>
              </a:ext>
            </a:extLst>
          </p:cNvPr>
          <p:cNvCxnSpPr>
            <a:cxnSpLocks/>
          </p:cNvCxnSpPr>
          <p:nvPr/>
        </p:nvCxnSpPr>
        <p:spPr>
          <a:xfrm>
            <a:off x="1195144" y="3518255"/>
            <a:ext cx="0" cy="421500"/>
          </a:xfrm>
          <a:prstGeom prst="straightConnector1">
            <a:avLst/>
          </a:prstGeom>
          <a:noFill/>
          <a:ln w="19050" cap="flat" cmpd="sng">
            <a:solidFill>
              <a:schemeClr val="lt2"/>
            </a:solidFill>
            <a:prstDash val="solid"/>
            <a:round/>
            <a:headEnd type="oval" w="med" len="med"/>
            <a:tailEnd type="oval" w="med" len="med"/>
          </a:ln>
        </p:spPr>
      </p:cxnSp>
      <p:sp>
        <p:nvSpPr>
          <p:cNvPr id="59" name="Google Shape;115;p26">
            <a:extLst>
              <a:ext uri="{FF2B5EF4-FFF2-40B4-BE49-F238E27FC236}">
                <a16:creationId xmlns:a16="http://schemas.microsoft.com/office/drawing/2014/main" id="{B5CDF6FE-4736-4C66-AB78-087B920E5851}"/>
              </a:ext>
            </a:extLst>
          </p:cNvPr>
          <p:cNvSpPr txBox="1">
            <a:spLocks/>
          </p:cNvSpPr>
          <p:nvPr/>
        </p:nvSpPr>
        <p:spPr>
          <a:xfrm>
            <a:off x="1181545" y="4069124"/>
            <a:ext cx="2537197"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400"/>
              <a:buFont typeface="Rajdhani"/>
              <a:buNone/>
              <a:defRPr sz="2400" b="1" i="0" u="none" strike="noStrike" cap="none">
                <a:solidFill>
                  <a:schemeClr val="lt2"/>
                </a:solidFill>
                <a:latin typeface="Rajdhani"/>
                <a:ea typeface="Rajdhani"/>
                <a:cs typeface="Rajdhani"/>
                <a:sym typeface="Rajdhani"/>
              </a:defRPr>
            </a:lvl1pPr>
            <a:lvl2pPr marR="0" lvl="1"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r>
              <a:rPr lang="en-US" dirty="0"/>
              <a:t>Conclusion</a:t>
            </a:r>
          </a:p>
        </p:txBody>
      </p:sp>
      <p:sp>
        <p:nvSpPr>
          <p:cNvPr id="60" name="Google Shape;124;p26">
            <a:extLst>
              <a:ext uri="{FF2B5EF4-FFF2-40B4-BE49-F238E27FC236}">
                <a16:creationId xmlns:a16="http://schemas.microsoft.com/office/drawing/2014/main" id="{DA0CEB6C-28FB-46CD-A978-867C9251E34E}"/>
              </a:ext>
            </a:extLst>
          </p:cNvPr>
          <p:cNvSpPr txBox="1">
            <a:spLocks/>
          </p:cNvSpPr>
          <p:nvPr/>
        </p:nvSpPr>
        <p:spPr>
          <a:xfrm>
            <a:off x="595144" y="4080261"/>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4800"/>
              <a:buFont typeface="Rajdhani"/>
              <a:buNone/>
              <a:defRPr sz="24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9pPr>
          </a:lstStyle>
          <a:p>
            <a:r>
              <a:rPr lang="en" dirty="0"/>
              <a:t>06</a:t>
            </a:r>
          </a:p>
        </p:txBody>
      </p:sp>
      <p:cxnSp>
        <p:nvCxnSpPr>
          <p:cNvPr id="61" name="Google Shape;130;p26">
            <a:extLst>
              <a:ext uri="{FF2B5EF4-FFF2-40B4-BE49-F238E27FC236}">
                <a16:creationId xmlns:a16="http://schemas.microsoft.com/office/drawing/2014/main" id="{F5887665-67E2-4A41-A4A9-1631C2DC9831}"/>
              </a:ext>
            </a:extLst>
          </p:cNvPr>
          <p:cNvCxnSpPr>
            <a:cxnSpLocks/>
          </p:cNvCxnSpPr>
          <p:nvPr/>
        </p:nvCxnSpPr>
        <p:spPr>
          <a:xfrm>
            <a:off x="1195144" y="4055813"/>
            <a:ext cx="0" cy="421500"/>
          </a:xfrm>
          <a:prstGeom prst="straightConnector1">
            <a:avLst/>
          </a:prstGeom>
          <a:noFill/>
          <a:ln w="19050" cap="flat" cmpd="sng">
            <a:solidFill>
              <a:schemeClr val="lt2"/>
            </a:solidFill>
            <a:prstDash val="solid"/>
            <a:round/>
            <a:headEnd type="oval" w="med" len="med"/>
            <a:tailEnd type="oval" w="med" len="med"/>
          </a:ln>
        </p:spPr>
      </p:cxnSp>
      <p:grpSp>
        <p:nvGrpSpPr>
          <p:cNvPr id="96" name="Google Shape;8624;p53">
            <a:extLst>
              <a:ext uri="{FF2B5EF4-FFF2-40B4-BE49-F238E27FC236}">
                <a16:creationId xmlns:a16="http://schemas.microsoft.com/office/drawing/2014/main" id="{53634DE9-7603-40F2-B825-C8D9FABB7439}"/>
              </a:ext>
            </a:extLst>
          </p:cNvPr>
          <p:cNvGrpSpPr/>
          <p:nvPr/>
        </p:nvGrpSpPr>
        <p:grpSpPr>
          <a:xfrm>
            <a:off x="4695988" y="1848672"/>
            <a:ext cx="3477771" cy="1682894"/>
            <a:chOff x="834100" y="3642869"/>
            <a:chExt cx="1259483" cy="628426"/>
          </a:xfrm>
        </p:grpSpPr>
        <p:sp>
          <p:nvSpPr>
            <p:cNvPr id="97" name="Google Shape;8625;p53">
              <a:extLst>
                <a:ext uri="{FF2B5EF4-FFF2-40B4-BE49-F238E27FC236}">
                  <a16:creationId xmlns:a16="http://schemas.microsoft.com/office/drawing/2014/main" id="{B780FDBF-0DA4-4C7B-B42A-2CEDAF4013CF}"/>
                </a:ext>
              </a:extLst>
            </p:cNvPr>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 name="Google Shape;8626;p53">
              <a:extLst>
                <a:ext uri="{FF2B5EF4-FFF2-40B4-BE49-F238E27FC236}">
                  <a16:creationId xmlns:a16="http://schemas.microsoft.com/office/drawing/2014/main" id="{67DA3C8F-4EEE-4F7B-8400-26FBA88A7A08}"/>
                </a:ext>
              </a:extLst>
            </p:cNvPr>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 name="Google Shape;8627;p53">
              <a:extLst>
                <a:ext uri="{FF2B5EF4-FFF2-40B4-BE49-F238E27FC236}">
                  <a16:creationId xmlns:a16="http://schemas.microsoft.com/office/drawing/2014/main" id="{3EB06FA7-DBFA-4F7D-8001-528119299112}"/>
                </a:ext>
              </a:extLst>
            </p:cNvPr>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 name="Google Shape;8628;p53">
              <a:extLst>
                <a:ext uri="{FF2B5EF4-FFF2-40B4-BE49-F238E27FC236}">
                  <a16:creationId xmlns:a16="http://schemas.microsoft.com/office/drawing/2014/main" id="{9F2ABE01-F61F-4785-B0E9-43F6DD45828E}"/>
                </a:ext>
              </a:extLst>
            </p:cNvPr>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 name="Google Shape;8629;p53">
              <a:extLst>
                <a:ext uri="{FF2B5EF4-FFF2-40B4-BE49-F238E27FC236}">
                  <a16:creationId xmlns:a16="http://schemas.microsoft.com/office/drawing/2014/main" id="{533D71DC-B8BF-460C-A43C-B12EA0522F96}"/>
                </a:ext>
              </a:extLst>
            </p:cNvPr>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 name="Google Shape;8630;p53">
              <a:extLst>
                <a:ext uri="{FF2B5EF4-FFF2-40B4-BE49-F238E27FC236}">
                  <a16:creationId xmlns:a16="http://schemas.microsoft.com/office/drawing/2014/main" id="{F7292982-FB7D-4466-8574-11B130F4BE20}"/>
                </a:ext>
              </a:extLst>
            </p:cNvPr>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 name="Google Shape;8631;p53">
              <a:extLst>
                <a:ext uri="{FF2B5EF4-FFF2-40B4-BE49-F238E27FC236}">
                  <a16:creationId xmlns:a16="http://schemas.microsoft.com/office/drawing/2014/main" id="{0E9C09BE-F716-4FD4-99B1-EBD49FBC78D6}"/>
                </a:ext>
              </a:extLst>
            </p:cNvPr>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 name="Google Shape;8632;p53">
              <a:extLst>
                <a:ext uri="{FF2B5EF4-FFF2-40B4-BE49-F238E27FC236}">
                  <a16:creationId xmlns:a16="http://schemas.microsoft.com/office/drawing/2014/main" id="{3CBE8654-A04C-4D43-976D-AD55C79636AF}"/>
                </a:ext>
              </a:extLst>
            </p:cNvPr>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 name="Google Shape;8633;p53">
              <a:extLst>
                <a:ext uri="{FF2B5EF4-FFF2-40B4-BE49-F238E27FC236}">
                  <a16:creationId xmlns:a16="http://schemas.microsoft.com/office/drawing/2014/main" id="{C4F0367E-427C-4166-BFF0-EBBD6F6E1406}"/>
                </a:ext>
              </a:extLst>
            </p:cNvPr>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 name="Google Shape;8634;p53">
              <a:extLst>
                <a:ext uri="{FF2B5EF4-FFF2-40B4-BE49-F238E27FC236}">
                  <a16:creationId xmlns:a16="http://schemas.microsoft.com/office/drawing/2014/main" id="{76627AFB-FDB6-4334-B2BB-0F1FD78EF806}"/>
                </a:ext>
              </a:extLst>
            </p:cNvPr>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 name="Google Shape;8635;p53">
              <a:extLst>
                <a:ext uri="{FF2B5EF4-FFF2-40B4-BE49-F238E27FC236}">
                  <a16:creationId xmlns:a16="http://schemas.microsoft.com/office/drawing/2014/main" id="{06D574B0-2B60-4ED9-9BB9-12709FA036EE}"/>
                </a:ext>
              </a:extLst>
            </p:cNvPr>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 name="Google Shape;8636;p53">
              <a:extLst>
                <a:ext uri="{FF2B5EF4-FFF2-40B4-BE49-F238E27FC236}">
                  <a16:creationId xmlns:a16="http://schemas.microsoft.com/office/drawing/2014/main" id="{80577D42-68F9-419A-B066-370A9CF42ACF}"/>
                </a:ext>
              </a:extLst>
            </p:cNvPr>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 name="Google Shape;8637;p53">
              <a:extLst>
                <a:ext uri="{FF2B5EF4-FFF2-40B4-BE49-F238E27FC236}">
                  <a16:creationId xmlns:a16="http://schemas.microsoft.com/office/drawing/2014/main" id="{FF815734-3B94-40D9-9E7B-DD6A92589CC0}"/>
                </a:ext>
              </a:extLst>
            </p:cNvPr>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 name="Google Shape;8638;p53">
              <a:extLst>
                <a:ext uri="{FF2B5EF4-FFF2-40B4-BE49-F238E27FC236}">
                  <a16:creationId xmlns:a16="http://schemas.microsoft.com/office/drawing/2014/main" id="{8A3116BC-3A21-4322-A435-484A1A07AADE}"/>
                </a:ext>
              </a:extLst>
            </p:cNvPr>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 name="Google Shape;8639;p53">
              <a:extLst>
                <a:ext uri="{FF2B5EF4-FFF2-40B4-BE49-F238E27FC236}">
                  <a16:creationId xmlns:a16="http://schemas.microsoft.com/office/drawing/2014/main" id="{302F936C-C486-4ECB-A6A6-268026953CCE}"/>
                </a:ext>
              </a:extLst>
            </p:cNvPr>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 name="Google Shape;8640;p53">
              <a:extLst>
                <a:ext uri="{FF2B5EF4-FFF2-40B4-BE49-F238E27FC236}">
                  <a16:creationId xmlns:a16="http://schemas.microsoft.com/office/drawing/2014/main" id="{50F0925B-D644-404E-A3BE-009E52499EDE}"/>
                </a:ext>
              </a:extLst>
            </p:cNvPr>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 name="Google Shape;8641;p53">
              <a:extLst>
                <a:ext uri="{FF2B5EF4-FFF2-40B4-BE49-F238E27FC236}">
                  <a16:creationId xmlns:a16="http://schemas.microsoft.com/office/drawing/2014/main" id="{F59C7450-7358-4B38-BD09-0D2FCC145025}"/>
                </a:ext>
              </a:extLst>
            </p:cNvPr>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 name="Google Shape;8642;p53">
              <a:extLst>
                <a:ext uri="{FF2B5EF4-FFF2-40B4-BE49-F238E27FC236}">
                  <a16:creationId xmlns:a16="http://schemas.microsoft.com/office/drawing/2014/main" id="{B3C459FD-BCAD-4AAB-B308-CB96452AEB71}"/>
                </a:ext>
              </a:extLst>
            </p:cNvPr>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1" name="Google Shape;8643;p53">
              <a:extLst>
                <a:ext uri="{FF2B5EF4-FFF2-40B4-BE49-F238E27FC236}">
                  <a16:creationId xmlns:a16="http://schemas.microsoft.com/office/drawing/2014/main" id="{10581F51-2EDF-4F48-B00A-1532E67AECFD}"/>
                </a:ext>
              </a:extLst>
            </p:cNvPr>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2" name="Google Shape;8644;p53">
              <a:extLst>
                <a:ext uri="{FF2B5EF4-FFF2-40B4-BE49-F238E27FC236}">
                  <a16:creationId xmlns:a16="http://schemas.microsoft.com/office/drawing/2014/main" id="{03E296B5-D92B-47B1-921F-25C372909B2F}"/>
                </a:ext>
              </a:extLst>
            </p:cNvPr>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3" name="Google Shape;8645;p53">
              <a:extLst>
                <a:ext uri="{FF2B5EF4-FFF2-40B4-BE49-F238E27FC236}">
                  <a16:creationId xmlns:a16="http://schemas.microsoft.com/office/drawing/2014/main" id="{7A2A199D-91C9-4257-9734-69D7A8E5CAE6}"/>
                </a:ext>
              </a:extLst>
            </p:cNvPr>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4" name="Google Shape;8646;p53">
              <a:extLst>
                <a:ext uri="{FF2B5EF4-FFF2-40B4-BE49-F238E27FC236}">
                  <a16:creationId xmlns:a16="http://schemas.microsoft.com/office/drawing/2014/main" id="{098C7142-9EFE-4642-9D22-2CE629A0A99B}"/>
                </a:ext>
              </a:extLst>
            </p:cNvPr>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5" name="Google Shape;8647;p53">
              <a:extLst>
                <a:ext uri="{FF2B5EF4-FFF2-40B4-BE49-F238E27FC236}">
                  <a16:creationId xmlns:a16="http://schemas.microsoft.com/office/drawing/2014/main" id="{3E1AC461-835B-499F-B40D-E8EF3C2A4764}"/>
                </a:ext>
              </a:extLst>
            </p:cNvPr>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6" name="Google Shape;8648;p53">
              <a:extLst>
                <a:ext uri="{FF2B5EF4-FFF2-40B4-BE49-F238E27FC236}">
                  <a16:creationId xmlns:a16="http://schemas.microsoft.com/office/drawing/2014/main" id="{A702D3D8-5C42-4FE6-B5E8-828033B1BDDF}"/>
                </a:ext>
              </a:extLst>
            </p:cNvPr>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37" name="Google Shape;8649;p53">
              <a:extLst>
                <a:ext uri="{FF2B5EF4-FFF2-40B4-BE49-F238E27FC236}">
                  <a16:creationId xmlns:a16="http://schemas.microsoft.com/office/drawing/2014/main" id="{C0CA2CA0-45BF-46EA-9D13-6514090C355C}"/>
                </a:ext>
              </a:extLst>
            </p:cNvPr>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nvGrpSpPr>
            <p:cNvPr id="138" name="Google Shape;8650;p53">
              <a:extLst>
                <a:ext uri="{FF2B5EF4-FFF2-40B4-BE49-F238E27FC236}">
                  <a16:creationId xmlns:a16="http://schemas.microsoft.com/office/drawing/2014/main" id="{789D9652-0098-446F-891A-40D5F1FD00AD}"/>
                </a:ext>
              </a:extLst>
            </p:cNvPr>
            <p:cNvGrpSpPr/>
            <p:nvPr/>
          </p:nvGrpSpPr>
          <p:grpSpPr>
            <a:xfrm>
              <a:off x="1360364" y="3847835"/>
              <a:ext cx="208119" cy="224359"/>
              <a:chOff x="1360769" y="3847100"/>
              <a:chExt cx="208119" cy="224359"/>
            </a:xfrm>
          </p:grpSpPr>
          <p:sp>
            <p:nvSpPr>
              <p:cNvPr id="153" name="Google Shape;8651;p53">
                <a:extLst>
                  <a:ext uri="{FF2B5EF4-FFF2-40B4-BE49-F238E27FC236}">
                    <a16:creationId xmlns:a16="http://schemas.microsoft.com/office/drawing/2014/main" id="{CFB42BA9-4740-4105-BC14-FC4DCE8C52E0}"/>
                  </a:ext>
                </a:extLst>
              </p:cNvPr>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4" name="Google Shape;8652;p53">
                <a:extLst>
                  <a:ext uri="{FF2B5EF4-FFF2-40B4-BE49-F238E27FC236}">
                    <a16:creationId xmlns:a16="http://schemas.microsoft.com/office/drawing/2014/main" id="{7423D6F7-BC93-4E3D-9548-11DC88835057}"/>
                  </a:ext>
                </a:extLst>
              </p:cNvPr>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5" name="Google Shape;8653;p53">
                <a:extLst>
                  <a:ext uri="{FF2B5EF4-FFF2-40B4-BE49-F238E27FC236}">
                    <a16:creationId xmlns:a16="http://schemas.microsoft.com/office/drawing/2014/main" id="{224068A6-0F4C-43C4-ABB7-302AF4B4794C}"/>
                  </a:ext>
                </a:extLst>
              </p:cNvPr>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6" name="Google Shape;8654;p53">
                <a:extLst>
                  <a:ext uri="{FF2B5EF4-FFF2-40B4-BE49-F238E27FC236}">
                    <a16:creationId xmlns:a16="http://schemas.microsoft.com/office/drawing/2014/main" id="{CE510548-79B8-4E92-964F-94DCBC38F70C}"/>
                  </a:ext>
                </a:extLst>
              </p:cNvPr>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7" name="Google Shape;8655;p53">
                <a:extLst>
                  <a:ext uri="{FF2B5EF4-FFF2-40B4-BE49-F238E27FC236}">
                    <a16:creationId xmlns:a16="http://schemas.microsoft.com/office/drawing/2014/main" id="{97BDD646-F343-4657-AA7A-95CE97C30BE2}"/>
                  </a:ext>
                </a:extLst>
              </p:cNvPr>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8" name="Google Shape;8656;p53">
                <a:extLst>
                  <a:ext uri="{FF2B5EF4-FFF2-40B4-BE49-F238E27FC236}">
                    <a16:creationId xmlns:a16="http://schemas.microsoft.com/office/drawing/2014/main" id="{2DF913E7-EB6C-4737-B151-1A49ACF12BAF}"/>
                  </a:ext>
                </a:extLst>
              </p:cNvPr>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9" name="Google Shape;8657;p53">
                <a:extLst>
                  <a:ext uri="{FF2B5EF4-FFF2-40B4-BE49-F238E27FC236}">
                    <a16:creationId xmlns:a16="http://schemas.microsoft.com/office/drawing/2014/main" id="{5FA08679-335F-4E4A-9318-4E0B763DEDEC}"/>
                  </a:ext>
                </a:extLst>
              </p:cNvPr>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0" name="Google Shape;8658;p53">
                <a:extLst>
                  <a:ext uri="{FF2B5EF4-FFF2-40B4-BE49-F238E27FC236}">
                    <a16:creationId xmlns:a16="http://schemas.microsoft.com/office/drawing/2014/main" id="{856938A6-BD87-48EC-8234-6986CCA2A507}"/>
                  </a:ext>
                </a:extLst>
              </p:cNvPr>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1" name="Google Shape;8659;p53">
                <a:extLst>
                  <a:ext uri="{FF2B5EF4-FFF2-40B4-BE49-F238E27FC236}">
                    <a16:creationId xmlns:a16="http://schemas.microsoft.com/office/drawing/2014/main" id="{2AA1F658-F6BF-482B-ABFD-ACAD96091403}"/>
                  </a:ext>
                </a:extLst>
              </p:cNvPr>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2" name="Google Shape;8660;p53">
                <a:extLst>
                  <a:ext uri="{FF2B5EF4-FFF2-40B4-BE49-F238E27FC236}">
                    <a16:creationId xmlns:a16="http://schemas.microsoft.com/office/drawing/2014/main" id="{B22F0A0A-02BC-487F-AC1A-1ED8744C824F}"/>
                  </a:ext>
                </a:extLst>
              </p:cNvPr>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3" name="Google Shape;8661;p53">
                <a:extLst>
                  <a:ext uri="{FF2B5EF4-FFF2-40B4-BE49-F238E27FC236}">
                    <a16:creationId xmlns:a16="http://schemas.microsoft.com/office/drawing/2014/main" id="{2DEC49D9-F0CE-48C2-A4EB-3E7595BB592A}"/>
                  </a:ext>
                </a:extLst>
              </p:cNvPr>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4" name="Google Shape;8662;p53">
                <a:extLst>
                  <a:ext uri="{FF2B5EF4-FFF2-40B4-BE49-F238E27FC236}">
                    <a16:creationId xmlns:a16="http://schemas.microsoft.com/office/drawing/2014/main" id="{FA789C6D-ECEB-4880-B345-8FB267C41084}"/>
                  </a:ext>
                </a:extLst>
              </p:cNvPr>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5" name="Google Shape;8663;p53">
                <a:extLst>
                  <a:ext uri="{FF2B5EF4-FFF2-40B4-BE49-F238E27FC236}">
                    <a16:creationId xmlns:a16="http://schemas.microsoft.com/office/drawing/2014/main" id="{2CE96C22-76E8-4F7A-882B-3A0938B7A5C7}"/>
                  </a:ext>
                </a:extLst>
              </p:cNvPr>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6" name="Google Shape;8664;p53">
                <a:extLst>
                  <a:ext uri="{FF2B5EF4-FFF2-40B4-BE49-F238E27FC236}">
                    <a16:creationId xmlns:a16="http://schemas.microsoft.com/office/drawing/2014/main" id="{CF940373-93F4-48F4-9119-D59D83844FE7}"/>
                  </a:ext>
                </a:extLst>
              </p:cNvPr>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7" name="Google Shape;8665;p53">
                <a:extLst>
                  <a:ext uri="{FF2B5EF4-FFF2-40B4-BE49-F238E27FC236}">
                    <a16:creationId xmlns:a16="http://schemas.microsoft.com/office/drawing/2014/main" id="{B0042CED-869C-4AF4-BB97-1379CF12A766}"/>
                  </a:ext>
                </a:extLst>
              </p:cNvPr>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8" name="Google Shape;8666;p53">
                <a:extLst>
                  <a:ext uri="{FF2B5EF4-FFF2-40B4-BE49-F238E27FC236}">
                    <a16:creationId xmlns:a16="http://schemas.microsoft.com/office/drawing/2014/main" id="{FB11608E-0CE0-4C94-88B6-F25F884BF132}"/>
                  </a:ext>
                </a:extLst>
              </p:cNvPr>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69" name="Google Shape;8667;p53">
                <a:extLst>
                  <a:ext uri="{FF2B5EF4-FFF2-40B4-BE49-F238E27FC236}">
                    <a16:creationId xmlns:a16="http://schemas.microsoft.com/office/drawing/2014/main" id="{70AC2918-3E9A-48F7-B579-B21C9CEE9FA4}"/>
                  </a:ext>
                </a:extLst>
              </p:cNvPr>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70" name="Google Shape;8668;p53">
                <a:extLst>
                  <a:ext uri="{FF2B5EF4-FFF2-40B4-BE49-F238E27FC236}">
                    <a16:creationId xmlns:a16="http://schemas.microsoft.com/office/drawing/2014/main" id="{30B80BC2-618B-4890-B41E-7A6245CF3BFF}"/>
                  </a:ext>
                </a:extLst>
              </p:cNvPr>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71" name="Google Shape;8669;p53">
                <a:extLst>
                  <a:ext uri="{FF2B5EF4-FFF2-40B4-BE49-F238E27FC236}">
                    <a16:creationId xmlns:a16="http://schemas.microsoft.com/office/drawing/2014/main" id="{104BEB3D-4214-43D5-B703-F61D5A6A43E7}"/>
                  </a:ext>
                </a:extLst>
              </p:cNvPr>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72" name="Google Shape;8670;p53">
                <a:extLst>
                  <a:ext uri="{FF2B5EF4-FFF2-40B4-BE49-F238E27FC236}">
                    <a16:creationId xmlns:a16="http://schemas.microsoft.com/office/drawing/2014/main" id="{E288DE73-8DFD-4685-B8FB-7A2A103E18EB}"/>
                  </a:ext>
                </a:extLst>
              </p:cNvPr>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sp>
          <p:nvSpPr>
            <p:cNvPr id="139" name="Google Shape;8671;p53">
              <a:extLst>
                <a:ext uri="{FF2B5EF4-FFF2-40B4-BE49-F238E27FC236}">
                  <a16:creationId xmlns:a16="http://schemas.microsoft.com/office/drawing/2014/main" id="{FFF0FDCF-60A8-4C2F-A29E-08C3144F2129}"/>
                </a:ext>
              </a:extLst>
            </p:cNvPr>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0" name="Google Shape;8672;p53">
              <a:extLst>
                <a:ext uri="{FF2B5EF4-FFF2-40B4-BE49-F238E27FC236}">
                  <a16:creationId xmlns:a16="http://schemas.microsoft.com/office/drawing/2014/main" id="{3CA48C87-18C3-4C27-8D52-247BB6CC609D}"/>
                </a:ext>
              </a:extLst>
            </p:cNvPr>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1" name="Google Shape;8673;p53">
              <a:extLst>
                <a:ext uri="{FF2B5EF4-FFF2-40B4-BE49-F238E27FC236}">
                  <a16:creationId xmlns:a16="http://schemas.microsoft.com/office/drawing/2014/main" id="{71AE99FB-7448-4E9F-9E01-AED21E40DE8B}"/>
                </a:ext>
              </a:extLst>
            </p:cNvPr>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2" name="Google Shape;8674;p53">
              <a:extLst>
                <a:ext uri="{FF2B5EF4-FFF2-40B4-BE49-F238E27FC236}">
                  <a16:creationId xmlns:a16="http://schemas.microsoft.com/office/drawing/2014/main" id="{E7DC199C-3622-4B08-ACD5-6F32BD2DB950}"/>
                </a:ext>
              </a:extLst>
            </p:cNvPr>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3" name="Google Shape;8675;p53">
              <a:extLst>
                <a:ext uri="{FF2B5EF4-FFF2-40B4-BE49-F238E27FC236}">
                  <a16:creationId xmlns:a16="http://schemas.microsoft.com/office/drawing/2014/main" id="{616D334F-7C2C-47DC-935E-2440FB9A5499}"/>
                </a:ext>
              </a:extLst>
            </p:cNvPr>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4" name="Google Shape;8676;p53">
              <a:extLst>
                <a:ext uri="{FF2B5EF4-FFF2-40B4-BE49-F238E27FC236}">
                  <a16:creationId xmlns:a16="http://schemas.microsoft.com/office/drawing/2014/main" id="{CE36EA5B-C462-4246-BEC4-42B45272AA2B}"/>
                </a:ext>
              </a:extLst>
            </p:cNvPr>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5" name="Google Shape;8677;p53">
              <a:extLst>
                <a:ext uri="{FF2B5EF4-FFF2-40B4-BE49-F238E27FC236}">
                  <a16:creationId xmlns:a16="http://schemas.microsoft.com/office/drawing/2014/main" id="{F8C55EC4-45DA-4E8D-9762-5D42C386A60A}"/>
                </a:ext>
              </a:extLst>
            </p:cNvPr>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6" name="Google Shape;8678;p53">
              <a:extLst>
                <a:ext uri="{FF2B5EF4-FFF2-40B4-BE49-F238E27FC236}">
                  <a16:creationId xmlns:a16="http://schemas.microsoft.com/office/drawing/2014/main" id="{1D7D45F3-C002-48D3-847C-1346053D3675}"/>
                </a:ext>
              </a:extLst>
            </p:cNvPr>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7" name="Google Shape;8679;p53">
              <a:extLst>
                <a:ext uri="{FF2B5EF4-FFF2-40B4-BE49-F238E27FC236}">
                  <a16:creationId xmlns:a16="http://schemas.microsoft.com/office/drawing/2014/main" id="{7A21C677-B9BC-471D-B056-4FFCC5A90592}"/>
                </a:ext>
              </a:extLst>
            </p:cNvPr>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8" name="Google Shape;8680;p53">
              <a:extLst>
                <a:ext uri="{FF2B5EF4-FFF2-40B4-BE49-F238E27FC236}">
                  <a16:creationId xmlns:a16="http://schemas.microsoft.com/office/drawing/2014/main" id="{055D10FC-323C-4ECE-9288-F25A6E924756}"/>
                </a:ext>
              </a:extLst>
            </p:cNvPr>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49" name="Google Shape;8681;p53">
              <a:extLst>
                <a:ext uri="{FF2B5EF4-FFF2-40B4-BE49-F238E27FC236}">
                  <a16:creationId xmlns:a16="http://schemas.microsoft.com/office/drawing/2014/main" id="{B2A1CBB4-A8C5-4EB9-A647-9CBC858EEF60}"/>
                </a:ext>
              </a:extLst>
            </p:cNvPr>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 name="Google Shape;8682;p53">
              <a:extLst>
                <a:ext uri="{FF2B5EF4-FFF2-40B4-BE49-F238E27FC236}">
                  <a16:creationId xmlns:a16="http://schemas.microsoft.com/office/drawing/2014/main" id="{76070395-E36F-4522-8D9A-1DDD118B5AEA}"/>
                </a:ext>
              </a:extLst>
            </p:cNvPr>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1" name="Google Shape;8683;p53">
              <a:extLst>
                <a:ext uri="{FF2B5EF4-FFF2-40B4-BE49-F238E27FC236}">
                  <a16:creationId xmlns:a16="http://schemas.microsoft.com/office/drawing/2014/main" id="{FAF6E8BE-231B-431F-AD7B-0647F1B0C1BC}"/>
                </a:ext>
              </a:extLst>
            </p:cNvPr>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2" name="Google Shape;8684;p53">
              <a:extLst>
                <a:ext uri="{FF2B5EF4-FFF2-40B4-BE49-F238E27FC236}">
                  <a16:creationId xmlns:a16="http://schemas.microsoft.com/office/drawing/2014/main" id="{08F3F5A5-99A1-42A2-B8BF-0DE216EC8B7E}"/>
                </a:ext>
              </a:extLst>
            </p:cNvPr>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2"/>
        <p:cNvGrpSpPr/>
        <p:nvPr/>
      </p:nvGrpSpPr>
      <p:grpSpPr>
        <a:xfrm>
          <a:off x="0" y="0"/>
          <a:ext cx="0" cy="0"/>
          <a:chOff x="0" y="0"/>
          <a:chExt cx="0" cy="0"/>
        </a:xfrm>
      </p:grpSpPr>
      <p:pic>
        <p:nvPicPr>
          <p:cNvPr id="753" name="Google Shape;753;p38"/>
          <p:cNvPicPr preferRelativeResize="0"/>
          <p:nvPr/>
        </p:nvPicPr>
        <p:blipFill rotWithShape="1">
          <a:blip r:embed="rId4">
            <a:alphaModFix/>
          </a:blip>
          <a:srcRect l="16989" r="26884"/>
          <a:stretch/>
        </p:blipFill>
        <p:spPr>
          <a:xfrm>
            <a:off x="618200" y="801425"/>
            <a:ext cx="3532800" cy="3540600"/>
          </a:xfrm>
          <a:prstGeom prst="ellipse">
            <a:avLst/>
          </a:prstGeom>
          <a:noFill/>
          <a:ln>
            <a:noFill/>
          </a:ln>
        </p:spPr>
      </p:pic>
      <p:sp>
        <p:nvSpPr>
          <p:cNvPr id="754" name="Google Shape;754;p38"/>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8"/>
        <p:cNvGrpSpPr/>
        <p:nvPr/>
      </p:nvGrpSpPr>
      <p:grpSpPr>
        <a:xfrm>
          <a:off x="0" y="0"/>
          <a:ext cx="0" cy="0"/>
          <a:chOff x="0" y="0"/>
          <a:chExt cx="0" cy="0"/>
        </a:xfrm>
      </p:grpSpPr>
      <p:sp>
        <p:nvSpPr>
          <p:cNvPr id="759" name="Google Shape;759;p39"/>
          <p:cNvSpPr txBox="1">
            <a:spLocks noGrp="1"/>
          </p:cNvSpPr>
          <p:nvPr>
            <p:ph type="title"/>
          </p:nvPr>
        </p:nvSpPr>
        <p:spPr>
          <a:xfrm>
            <a:off x="311700" y="2062500"/>
            <a:ext cx="8520600" cy="111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333,000,000+</a:t>
            </a:r>
            <a:endParaRPr/>
          </a:p>
        </p:txBody>
      </p:sp>
      <p:sp>
        <p:nvSpPr>
          <p:cNvPr id="760" name="Google Shape;760;p39"/>
          <p:cNvSpPr txBox="1">
            <a:spLocks noGrp="1"/>
          </p:cNvSpPr>
          <p:nvPr>
            <p:ph type="body" idx="1"/>
          </p:nvPr>
        </p:nvSpPr>
        <p:spPr>
          <a:xfrm>
            <a:off x="311700" y="3255700"/>
            <a:ext cx="8520600" cy="515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connectors has the most complex AI prototype</a:t>
            </a:r>
            <a:endParaRPr/>
          </a:p>
        </p:txBody>
      </p:sp>
      <p:grpSp>
        <p:nvGrpSpPr>
          <p:cNvPr id="761" name="Google Shape;761;p39"/>
          <p:cNvGrpSpPr/>
          <p:nvPr/>
        </p:nvGrpSpPr>
        <p:grpSpPr>
          <a:xfrm>
            <a:off x="4324300" y="1372400"/>
            <a:ext cx="495400" cy="473150"/>
            <a:chOff x="4324300" y="1536075"/>
            <a:chExt cx="495400" cy="473150"/>
          </a:xfrm>
        </p:grpSpPr>
        <p:cxnSp>
          <p:nvCxnSpPr>
            <p:cNvPr id="762" name="Google Shape;762;p39"/>
            <p:cNvCxnSpPr>
              <a:stCxn id="763" idx="2"/>
              <a:endCxn id="764" idx="5"/>
            </p:cNvCxnSpPr>
            <p:nvPr/>
          </p:nvCxnSpPr>
          <p:spPr>
            <a:xfrm rot="10800000">
              <a:off x="4391000" y="1747325"/>
              <a:ext cx="272700" cy="222900"/>
            </a:xfrm>
            <a:prstGeom prst="straightConnector1">
              <a:avLst/>
            </a:prstGeom>
            <a:noFill/>
            <a:ln w="19050" cap="flat" cmpd="sng">
              <a:solidFill>
                <a:schemeClr val="lt2"/>
              </a:solidFill>
              <a:prstDash val="solid"/>
              <a:round/>
              <a:headEnd type="none" w="med" len="med"/>
              <a:tailEnd type="none" w="med" len="med"/>
            </a:ln>
          </p:spPr>
        </p:cxnSp>
        <p:sp>
          <p:nvSpPr>
            <p:cNvPr id="764" name="Google Shape;764;p39"/>
            <p:cNvSpPr/>
            <p:nvPr/>
          </p:nvSpPr>
          <p:spPr>
            <a:xfrm>
              <a:off x="4324300" y="168077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9"/>
            <p:cNvSpPr/>
            <p:nvPr/>
          </p:nvSpPr>
          <p:spPr>
            <a:xfrm>
              <a:off x="4741700" y="153607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9"/>
            <p:cNvSpPr/>
            <p:nvPr/>
          </p:nvSpPr>
          <p:spPr>
            <a:xfrm>
              <a:off x="4663700" y="1931225"/>
              <a:ext cx="78000" cy="780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 name="Google Shape;766;p39"/>
            <p:cNvCxnSpPr>
              <a:stCxn id="764" idx="7"/>
              <a:endCxn id="765" idx="2"/>
            </p:cNvCxnSpPr>
            <p:nvPr/>
          </p:nvCxnSpPr>
          <p:spPr>
            <a:xfrm rot="10800000" flipH="1">
              <a:off x="4390877" y="1575198"/>
              <a:ext cx="350700" cy="117000"/>
            </a:xfrm>
            <a:prstGeom prst="straightConnector1">
              <a:avLst/>
            </a:prstGeom>
            <a:noFill/>
            <a:ln w="19050" cap="flat" cmpd="sng">
              <a:solidFill>
                <a:schemeClr val="lt2"/>
              </a:solidFill>
              <a:prstDash val="solid"/>
              <a:round/>
              <a:headEnd type="none" w="med" len="med"/>
              <a:tailEnd type="none" w="med" len="med"/>
            </a:ln>
          </p:spPr>
        </p:cxnSp>
        <p:cxnSp>
          <p:nvCxnSpPr>
            <p:cNvPr id="767" name="Google Shape;767;p39"/>
            <p:cNvCxnSpPr>
              <a:stCxn id="763" idx="7"/>
              <a:endCxn id="765" idx="4"/>
            </p:cNvCxnSpPr>
            <p:nvPr/>
          </p:nvCxnSpPr>
          <p:spPr>
            <a:xfrm rot="10800000" flipH="1">
              <a:off x="4730277" y="1614148"/>
              <a:ext cx="50400" cy="328500"/>
            </a:xfrm>
            <a:prstGeom prst="straightConnector1">
              <a:avLst/>
            </a:prstGeom>
            <a:noFill/>
            <a:ln w="19050" cap="flat" cmpd="sng">
              <a:solidFill>
                <a:schemeClr val="lt2"/>
              </a:solidFill>
              <a:prstDash val="solid"/>
              <a:round/>
              <a:headEnd type="none" w="med" len="med"/>
              <a:tailEnd type="none" w="med" len="med"/>
            </a:ln>
          </p:spPr>
        </p:cxn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1"/>
        <p:cNvGrpSpPr/>
        <p:nvPr/>
      </p:nvGrpSpPr>
      <p:grpSpPr>
        <a:xfrm>
          <a:off x="0" y="0"/>
          <a:ext cx="0" cy="0"/>
          <a:chOff x="0" y="0"/>
          <a:chExt cx="0" cy="0"/>
        </a:xfrm>
      </p:grpSpPr>
      <p:sp>
        <p:nvSpPr>
          <p:cNvPr id="772" name="Google Shape;772;p40"/>
          <p:cNvSpPr txBox="1">
            <a:spLocks noGrp="1"/>
          </p:cNvSpPr>
          <p:nvPr>
            <p:ph type="title" idx="4"/>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COUNTRIES WHERE IT’S BEING IMPLEMENTED</a:t>
            </a:r>
            <a:endParaRPr/>
          </a:p>
        </p:txBody>
      </p:sp>
      <p:sp>
        <p:nvSpPr>
          <p:cNvPr id="773" name="Google Shape;773;p40"/>
          <p:cNvSpPr txBox="1">
            <a:spLocks noGrp="1"/>
          </p:cNvSpPr>
          <p:nvPr>
            <p:ph type="subTitle" idx="1"/>
          </p:nvPr>
        </p:nvSpPr>
        <p:spPr>
          <a:xfrm>
            <a:off x="6006000" y="2247874"/>
            <a:ext cx="2006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Despite being red, Mars is actually cold</a:t>
            </a:r>
            <a:endParaRPr sz="1400"/>
          </a:p>
        </p:txBody>
      </p:sp>
      <p:sp>
        <p:nvSpPr>
          <p:cNvPr id="774" name="Google Shape;774;p40"/>
          <p:cNvSpPr txBox="1">
            <a:spLocks noGrp="1"/>
          </p:cNvSpPr>
          <p:nvPr>
            <p:ph type="subTitle" idx="2"/>
          </p:nvPr>
        </p:nvSpPr>
        <p:spPr>
          <a:xfrm>
            <a:off x="6006000" y="3400700"/>
            <a:ext cx="2006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Mercury is the closest planet to the Sun</a:t>
            </a:r>
            <a:endParaRPr sz="1400"/>
          </a:p>
        </p:txBody>
      </p:sp>
      <p:sp>
        <p:nvSpPr>
          <p:cNvPr id="775" name="Google Shape;775;p40"/>
          <p:cNvSpPr txBox="1">
            <a:spLocks noGrp="1"/>
          </p:cNvSpPr>
          <p:nvPr>
            <p:ph type="title"/>
          </p:nvPr>
        </p:nvSpPr>
        <p:spPr>
          <a:xfrm>
            <a:off x="6006000" y="1881674"/>
            <a:ext cx="1235400" cy="4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30%</a:t>
            </a:r>
            <a:endParaRPr/>
          </a:p>
        </p:txBody>
      </p:sp>
      <p:sp>
        <p:nvSpPr>
          <p:cNvPr id="776" name="Google Shape;776;p40"/>
          <p:cNvSpPr txBox="1">
            <a:spLocks noGrp="1"/>
          </p:cNvSpPr>
          <p:nvPr>
            <p:ph type="title" idx="3"/>
          </p:nvPr>
        </p:nvSpPr>
        <p:spPr>
          <a:xfrm>
            <a:off x="6006000" y="3028124"/>
            <a:ext cx="1235400" cy="4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70%</a:t>
            </a:r>
            <a:endParaRPr/>
          </a:p>
        </p:txBody>
      </p:sp>
      <p:grpSp>
        <p:nvGrpSpPr>
          <p:cNvPr id="777" name="Google Shape;777;p40"/>
          <p:cNvGrpSpPr/>
          <p:nvPr/>
        </p:nvGrpSpPr>
        <p:grpSpPr>
          <a:xfrm>
            <a:off x="580934" y="1662774"/>
            <a:ext cx="4706137" cy="2793970"/>
            <a:chOff x="1041903" y="1936461"/>
            <a:chExt cx="3784285" cy="2246679"/>
          </a:xfrm>
        </p:grpSpPr>
        <p:sp>
          <p:nvSpPr>
            <p:cNvPr id="778" name="Google Shape;778;p40"/>
            <p:cNvSpPr/>
            <p:nvPr/>
          </p:nvSpPr>
          <p:spPr>
            <a:xfrm>
              <a:off x="3948774" y="3433924"/>
              <a:ext cx="188935" cy="13"/>
            </a:xfrm>
            <a:custGeom>
              <a:avLst/>
              <a:gdLst/>
              <a:ahLst/>
              <a:cxnLst/>
              <a:rect l="l" t="t" r="r" b="b"/>
              <a:pathLst>
                <a:path w="14227" h="1" fill="none" extrusionOk="0">
                  <a:moveTo>
                    <a:pt x="1" y="0"/>
                  </a:moveTo>
                  <a:lnTo>
                    <a:pt x="142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40"/>
            <p:cNvGrpSpPr/>
            <p:nvPr/>
          </p:nvGrpSpPr>
          <p:grpSpPr>
            <a:xfrm>
              <a:off x="4088698" y="3407857"/>
              <a:ext cx="63780" cy="54671"/>
              <a:chOff x="5402331" y="3937355"/>
              <a:chExt cx="37776" cy="32380"/>
            </a:xfrm>
          </p:grpSpPr>
          <p:sp>
            <p:nvSpPr>
              <p:cNvPr id="780" name="Google Shape;780;p4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0"/>
            <p:cNvGrpSpPr/>
            <p:nvPr/>
          </p:nvGrpSpPr>
          <p:grpSpPr>
            <a:xfrm>
              <a:off x="3910703" y="3407857"/>
              <a:ext cx="63794" cy="54671"/>
              <a:chOff x="5296908" y="3937355"/>
              <a:chExt cx="37783" cy="32380"/>
            </a:xfrm>
          </p:grpSpPr>
          <p:sp>
            <p:nvSpPr>
              <p:cNvPr id="783" name="Google Shape;783;p4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0"/>
            <p:cNvGrpSpPr/>
            <p:nvPr/>
          </p:nvGrpSpPr>
          <p:grpSpPr>
            <a:xfrm>
              <a:off x="2981752" y="2049401"/>
              <a:ext cx="146669" cy="95265"/>
              <a:chOff x="4746712" y="3132773"/>
              <a:chExt cx="86869" cy="56424"/>
            </a:xfrm>
          </p:grpSpPr>
          <p:sp>
            <p:nvSpPr>
              <p:cNvPr id="786" name="Google Shape;786;p4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0"/>
              <p:cNvSpPr/>
              <p:nvPr/>
            </p:nvSpPr>
            <p:spPr>
              <a:xfrm>
                <a:off x="4746712" y="3145334"/>
                <a:ext cx="49479" cy="13520"/>
              </a:xfrm>
              <a:custGeom>
                <a:avLst/>
                <a:gdLst/>
                <a:ahLst/>
                <a:cxnLst/>
                <a:rect l="l" t="t" r="r" b="b"/>
                <a:pathLst>
                  <a:path w="6291" h="1719" fill="none" extrusionOk="0">
                    <a:moveTo>
                      <a:pt x="0" y="0"/>
                    </a:moveTo>
                    <a:lnTo>
                      <a:pt x="6290" y="171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40"/>
            <p:cNvGrpSpPr/>
            <p:nvPr/>
          </p:nvGrpSpPr>
          <p:grpSpPr>
            <a:xfrm>
              <a:off x="3027206" y="2067235"/>
              <a:ext cx="63780" cy="54790"/>
              <a:chOff x="4773634" y="3143336"/>
              <a:chExt cx="37776" cy="32451"/>
            </a:xfrm>
          </p:grpSpPr>
          <p:sp>
            <p:nvSpPr>
              <p:cNvPr id="789" name="Google Shape;789;p4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40"/>
            <p:cNvGrpSpPr/>
            <p:nvPr/>
          </p:nvGrpSpPr>
          <p:grpSpPr>
            <a:xfrm>
              <a:off x="2943680" y="2046825"/>
              <a:ext cx="63780" cy="54804"/>
              <a:chOff x="4724163" y="3131248"/>
              <a:chExt cx="37776" cy="32459"/>
            </a:xfrm>
          </p:grpSpPr>
          <p:sp>
            <p:nvSpPr>
              <p:cNvPr id="792" name="Google Shape;792;p4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40"/>
            <p:cNvGrpSpPr/>
            <p:nvPr/>
          </p:nvGrpSpPr>
          <p:grpSpPr>
            <a:xfrm>
              <a:off x="2995881" y="2122477"/>
              <a:ext cx="54631" cy="46929"/>
              <a:chOff x="4755081" y="3176054"/>
              <a:chExt cx="32357" cy="27795"/>
            </a:xfrm>
          </p:grpSpPr>
          <p:sp>
            <p:nvSpPr>
              <p:cNvPr id="795" name="Google Shape;795;p4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40"/>
            <p:cNvGrpSpPr/>
            <p:nvPr/>
          </p:nvGrpSpPr>
          <p:grpSpPr>
            <a:xfrm>
              <a:off x="3092912" y="2027211"/>
              <a:ext cx="54790" cy="46942"/>
              <a:chOff x="4812550" y="3119631"/>
              <a:chExt cx="32451" cy="27803"/>
            </a:xfrm>
          </p:grpSpPr>
          <p:sp>
            <p:nvSpPr>
              <p:cNvPr id="798" name="Google Shape;798;p4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0"/>
            <p:cNvGrpSpPr/>
            <p:nvPr/>
          </p:nvGrpSpPr>
          <p:grpSpPr>
            <a:xfrm>
              <a:off x="4093678" y="3585401"/>
              <a:ext cx="401114" cy="369164"/>
              <a:chOff x="5405280" y="4042510"/>
              <a:chExt cx="237570" cy="218647"/>
            </a:xfrm>
          </p:grpSpPr>
          <p:sp>
            <p:nvSpPr>
              <p:cNvPr id="801" name="Google Shape;801;p4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0"/>
              <p:cNvSpPr/>
              <p:nvPr/>
            </p:nvSpPr>
            <p:spPr>
              <a:xfrm>
                <a:off x="5543704" y="4042990"/>
                <a:ext cx="99146" cy="81639"/>
              </a:xfrm>
              <a:custGeom>
                <a:avLst/>
                <a:gdLst/>
                <a:ahLst/>
                <a:cxnLst/>
                <a:rect l="l" t="t" r="r" b="b"/>
                <a:pathLst>
                  <a:path w="12606" h="10380" fill="none" extrusionOk="0">
                    <a:moveTo>
                      <a:pt x="1" y="0"/>
                    </a:moveTo>
                    <a:lnTo>
                      <a:pt x="12606" y="1037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0"/>
              <p:cNvSpPr/>
              <p:nvPr/>
            </p:nvSpPr>
            <p:spPr>
              <a:xfrm>
                <a:off x="5501941" y="4140980"/>
                <a:ext cx="103708" cy="51862"/>
              </a:xfrm>
              <a:custGeom>
                <a:avLst/>
                <a:gdLst/>
                <a:ahLst/>
                <a:cxnLst/>
                <a:rect l="l" t="t" r="r" b="b"/>
                <a:pathLst>
                  <a:path w="13186" h="6594" fill="none" extrusionOk="0">
                    <a:moveTo>
                      <a:pt x="13186" y="6594"/>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0"/>
              <p:cNvSpPr/>
              <p:nvPr/>
            </p:nvSpPr>
            <p:spPr>
              <a:xfrm>
                <a:off x="5495854" y="4211010"/>
                <a:ext cx="105989" cy="50147"/>
              </a:xfrm>
              <a:custGeom>
                <a:avLst/>
                <a:gdLst/>
                <a:ahLst/>
                <a:cxnLst/>
                <a:rect l="l" t="t" r="r" b="b"/>
                <a:pathLst>
                  <a:path w="13476" h="6376" fill="none" extrusionOk="0">
                    <a:moveTo>
                      <a:pt x="0" y="0"/>
                    </a:moveTo>
                    <a:lnTo>
                      <a:pt x="13476" y="637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0"/>
              <p:cNvSpPr/>
              <p:nvPr/>
            </p:nvSpPr>
            <p:spPr>
              <a:xfrm>
                <a:off x="5405280" y="4134420"/>
                <a:ext cx="96669" cy="6567"/>
              </a:xfrm>
              <a:custGeom>
                <a:avLst/>
                <a:gdLst/>
                <a:ahLst/>
                <a:cxnLst/>
                <a:rect l="l" t="t" r="r" b="b"/>
                <a:pathLst>
                  <a:path w="12291" h="835" fill="none" extrusionOk="0">
                    <a:moveTo>
                      <a:pt x="12290" y="835"/>
                    </a:moveTo>
                    <a:lnTo>
                      <a:pt x="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40"/>
            <p:cNvGrpSpPr/>
            <p:nvPr/>
          </p:nvGrpSpPr>
          <p:grpSpPr>
            <a:xfrm>
              <a:off x="4055765" y="3725603"/>
              <a:ext cx="63780" cy="54671"/>
              <a:chOff x="5382826" y="4125549"/>
              <a:chExt cx="37776" cy="32380"/>
            </a:xfrm>
          </p:grpSpPr>
          <p:sp>
            <p:nvSpPr>
              <p:cNvPr id="808" name="Google Shape;808;p4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40"/>
            <p:cNvGrpSpPr/>
            <p:nvPr/>
          </p:nvGrpSpPr>
          <p:grpSpPr>
            <a:xfrm>
              <a:off x="4212540" y="3843855"/>
              <a:ext cx="63794" cy="54644"/>
              <a:chOff x="5475680" y="4195587"/>
              <a:chExt cx="37783" cy="32364"/>
            </a:xfrm>
          </p:grpSpPr>
          <p:sp>
            <p:nvSpPr>
              <p:cNvPr id="811" name="Google Shape;811;p4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40"/>
            <p:cNvGrpSpPr/>
            <p:nvPr/>
          </p:nvGrpSpPr>
          <p:grpSpPr>
            <a:xfrm>
              <a:off x="4308603" y="3559546"/>
              <a:ext cx="56238" cy="54472"/>
              <a:chOff x="5532575" y="4027197"/>
              <a:chExt cx="33308" cy="32262"/>
            </a:xfrm>
          </p:grpSpPr>
          <p:sp>
            <p:nvSpPr>
              <p:cNvPr id="814" name="Google Shape;814;p4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40"/>
            <p:cNvGrpSpPr/>
            <p:nvPr/>
          </p:nvGrpSpPr>
          <p:grpSpPr>
            <a:xfrm>
              <a:off x="4406750" y="3927873"/>
              <a:ext cx="56556" cy="54485"/>
              <a:chOff x="5590706" y="4245348"/>
              <a:chExt cx="33497" cy="32270"/>
            </a:xfrm>
          </p:grpSpPr>
          <p:sp>
            <p:nvSpPr>
              <p:cNvPr id="817" name="Google Shape;817;p4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40"/>
            <p:cNvGrpSpPr/>
            <p:nvPr/>
          </p:nvGrpSpPr>
          <p:grpSpPr>
            <a:xfrm>
              <a:off x="4453984" y="3698805"/>
              <a:ext cx="55906" cy="54631"/>
              <a:chOff x="5618681" y="4109677"/>
              <a:chExt cx="33112" cy="32357"/>
            </a:xfrm>
          </p:grpSpPr>
          <p:sp>
            <p:nvSpPr>
              <p:cNvPr id="820" name="Google Shape;820;p4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40"/>
            <p:cNvGrpSpPr/>
            <p:nvPr/>
          </p:nvGrpSpPr>
          <p:grpSpPr>
            <a:xfrm>
              <a:off x="4218649" y="3730184"/>
              <a:ext cx="53024" cy="45428"/>
              <a:chOff x="5479298" y="4128262"/>
              <a:chExt cx="31405" cy="26906"/>
            </a:xfrm>
          </p:grpSpPr>
          <p:sp>
            <p:nvSpPr>
              <p:cNvPr id="823" name="Google Shape;823;p4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40"/>
            <p:cNvGrpSpPr/>
            <p:nvPr/>
          </p:nvGrpSpPr>
          <p:grpSpPr>
            <a:xfrm>
              <a:off x="4393577" y="3817735"/>
              <a:ext cx="53183" cy="45415"/>
              <a:chOff x="5582903" y="4180116"/>
              <a:chExt cx="31499" cy="26898"/>
            </a:xfrm>
          </p:grpSpPr>
          <p:sp>
            <p:nvSpPr>
              <p:cNvPr id="826" name="Google Shape;826;p4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40"/>
            <p:cNvGrpSpPr/>
            <p:nvPr/>
          </p:nvGrpSpPr>
          <p:grpSpPr>
            <a:xfrm>
              <a:off x="1721230" y="2235576"/>
              <a:ext cx="100577" cy="96554"/>
              <a:chOff x="4000135" y="3243041"/>
              <a:chExt cx="59570" cy="57186"/>
            </a:xfrm>
          </p:grpSpPr>
          <p:sp>
            <p:nvSpPr>
              <p:cNvPr id="829" name="Google Shape;829;p4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4024210" y="3246847"/>
                <a:ext cx="15706" cy="53380"/>
              </a:xfrm>
              <a:custGeom>
                <a:avLst/>
                <a:gdLst/>
                <a:ahLst/>
                <a:cxnLst/>
                <a:rect l="l" t="t" r="r" b="b"/>
                <a:pathLst>
                  <a:path w="1997" h="6787" fill="none" extrusionOk="0">
                    <a:moveTo>
                      <a:pt x="0" y="6787"/>
                    </a:moveTo>
                    <a:lnTo>
                      <a:pt x="1996"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4002896" y="3261311"/>
                <a:ext cx="56809" cy="14086"/>
              </a:xfrm>
              <a:custGeom>
                <a:avLst/>
                <a:gdLst/>
                <a:ahLst/>
                <a:cxnLst/>
                <a:rect l="l" t="t" r="r" b="b"/>
                <a:pathLst>
                  <a:path w="7223" h="1791" fill="none" extrusionOk="0">
                    <a:moveTo>
                      <a:pt x="7222" y="1791"/>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 name="Google Shape;832;p40"/>
            <p:cNvGrpSpPr/>
            <p:nvPr/>
          </p:nvGrpSpPr>
          <p:grpSpPr>
            <a:xfrm>
              <a:off x="1683318" y="2240357"/>
              <a:ext cx="63794" cy="54671"/>
              <a:chOff x="3977681" y="3245872"/>
              <a:chExt cx="37783" cy="32380"/>
            </a:xfrm>
          </p:grpSpPr>
          <p:sp>
            <p:nvSpPr>
              <p:cNvPr id="833" name="Google Shape;833;p4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40"/>
            <p:cNvGrpSpPr/>
            <p:nvPr/>
          </p:nvGrpSpPr>
          <p:grpSpPr>
            <a:xfrm>
              <a:off x="1789991" y="2268721"/>
              <a:ext cx="53024" cy="45588"/>
              <a:chOff x="4040860" y="3262672"/>
              <a:chExt cx="31405" cy="27001"/>
            </a:xfrm>
          </p:grpSpPr>
          <p:sp>
            <p:nvSpPr>
              <p:cNvPr id="836" name="Google Shape;836;p4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40"/>
            <p:cNvGrpSpPr/>
            <p:nvPr/>
          </p:nvGrpSpPr>
          <p:grpSpPr>
            <a:xfrm>
              <a:off x="1756580" y="2214104"/>
              <a:ext cx="53011" cy="45428"/>
              <a:chOff x="4021072" y="3230323"/>
              <a:chExt cx="31397" cy="26906"/>
            </a:xfrm>
          </p:grpSpPr>
          <p:sp>
            <p:nvSpPr>
              <p:cNvPr id="839" name="Google Shape;839;p4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0"/>
            <p:cNvGrpSpPr/>
            <p:nvPr/>
          </p:nvGrpSpPr>
          <p:grpSpPr>
            <a:xfrm>
              <a:off x="1723488" y="2310578"/>
              <a:ext cx="53183" cy="45495"/>
              <a:chOff x="4001472" y="3287462"/>
              <a:chExt cx="31499" cy="26945"/>
            </a:xfrm>
          </p:grpSpPr>
          <p:sp>
            <p:nvSpPr>
              <p:cNvPr id="842" name="Google Shape;842;p4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0"/>
            <p:cNvGrpSpPr/>
            <p:nvPr/>
          </p:nvGrpSpPr>
          <p:grpSpPr>
            <a:xfrm>
              <a:off x="1902426" y="2283767"/>
              <a:ext cx="259118" cy="186189"/>
              <a:chOff x="4107453" y="3271583"/>
              <a:chExt cx="153470" cy="110275"/>
            </a:xfrm>
          </p:grpSpPr>
          <p:sp>
            <p:nvSpPr>
              <p:cNvPr id="845" name="Google Shape;845;p4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0"/>
              <p:cNvSpPr/>
              <p:nvPr/>
            </p:nvSpPr>
            <p:spPr>
              <a:xfrm>
                <a:off x="4155886" y="3271968"/>
                <a:ext cx="22171" cy="20559"/>
              </a:xfrm>
              <a:custGeom>
                <a:avLst/>
                <a:gdLst/>
                <a:ahLst/>
                <a:cxnLst/>
                <a:rect l="l" t="t" r="r" b="b"/>
                <a:pathLst>
                  <a:path w="2819" h="2614" fill="none" extrusionOk="0">
                    <a:moveTo>
                      <a:pt x="2819" y="2613"/>
                    </a:moveTo>
                    <a:lnTo>
                      <a:pt x="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0"/>
              <p:cNvSpPr/>
              <p:nvPr/>
            </p:nvSpPr>
            <p:spPr>
              <a:xfrm>
                <a:off x="4178049" y="3279196"/>
                <a:ext cx="42345" cy="13331"/>
              </a:xfrm>
              <a:custGeom>
                <a:avLst/>
                <a:gdLst/>
                <a:ahLst/>
                <a:cxnLst/>
                <a:rect l="l" t="t" r="r" b="b"/>
                <a:pathLst>
                  <a:path w="5384" h="1695" fill="none" extrusionOk="0">
                    <a:moveTo>
                      <a:pt x="1" y="1694"/>
                    </a:moveTo>
                    <a:lnTo>
                      <a:pt x="538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0"/>
              <p:cNvSpPr/>
              <p:nvPr/>
            </p:nvSpPr>
            <p:spPr>
              <a:xfrm>
                <a:off x="4220387" y="3279196"/>
                <a:ext cx="8" cy="71745"/>
              </a:xfrm>
              <a:custGeom>
                <a:avLst/>
                <a:gdLst/>
                <a:ahLst/>
                <a:cxnLst/>
                <a:rect l="l" t="t" r="r" b="b"/>
                <a:pathLst>
                  <a:path w="1" h="9122" fill="none" extrusionOk="0">
                    <a:moveTo>
                      <a:pt x="1" y="0"/>
                    </a:moveTo>
                    <a:lnTo>
                      <a:pt x="1" y="912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0"/>
            <p:cNvGrpSpPr/>
            <p:nvPr/>
          </p:nvGrpSpPr>
          <p:grpSpPr>
            <a:xfrm>
              <a:off x="1952223" y="2262294"/>
              <a:ext cx="53183" cy="45588"/>
              <a:chOff x="4136947" y="3258865"/>
              <a:chExt cx="31499" cy="27001"/>
            </a:xfrm>
          </p:grpSpPr>
          <p:sp>
            <p:nvSpPr>
              <p:cNvPr id="850" name="Google Shape;850;p4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40"/>
            <p:cNvGrpSpPr/>
            <p:nvPr/>
          </p:nvGrpSpPr>
          <p:grpSpPr>
            <a:xfrm>
              <a:off x="1864036" y="2275149"/>
              <a:ext cx="53130" cy="45415"/>
              <a:chOff x="4084715" y="3266478"/>
              <a:chExt cx="31468" cy="26898"/>
            </a:xfrm>
          </p:grpSpPr>
          <p:sp>
            <p:nvSpPr>
              <p:cNvPr id="853" name="Google Shape;853;p4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40"/>
            <p:cNvGrpSpPr/>
            <p:nvPr/>
          </p:nvGrpSpPr>
          <p:grpSpPr>
            <a:xfrm>
              <a:off x="1989817" y="2297723"/>
              <a:ext cx="53024" cy="45495"/>
              <a:chOff x="4159213" y="3279849"/>
              <a:chExt cx="31405" cy="26945"/>
            </a:xfrm>
          </p:grpSpPr>
          <p:sp>
            <p:nvSpPr>
              <p:cNvPr id="856" name="Google Shape;856;p4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0"/>
            <p:cNvGrpSpPr/>
            <p:nvPr/>
          </p:nvGrpSpPr>
          <p:grpSpPr>
            <a:xfrm>
              <a:off x="2061299" y="2275188"/>
              <a:ext cx="53024" cy="45389"/>
              <a:chOff x="4201550" y="3266502"/>
              <a:chExt cx="31405" cy="26883"/>
            </a:xfrm>
          </p:grpSpPr>
          <p:sp>
            <p:nvSpPr>
              <p:cNvPr id="859" name="Google Shape;859;p4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0"/>
            <p:cNvGrpSpPr/>
            <p:nvPr/>
          </p:nvGrpSpPr>
          <p:grpSpPr>
            <a:xfrm>
              <a:off x="2061299" y="2396375"/>
              <a:ext cx="53024" cy="45468"/>
              <a:chOff x="4201550" y="3338278"/>
              <a:chExt cx="31405" cy="26930"/>
            </a:xfrm>
          </p:grpSpPr>
          <p:sp>
            <p:nvSpPr>
              <p:cNvPr id="862" name="Google Shape;862;p4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40"/>
            <p:cNvGrpSpPr/>
            <p:nvPr/>
          </p:nvGrpSpPr>
          <p:grpSpPr>
            <a:xfrm>
              <a:off x="2123300" y="2448470"/>
              <a:ext cx="53024" cy="45588"/>
              <a:chOff x="4238272" y="3369132"/>
              <a:chExt cx="31405" cy="27001"/>
            </a:xfrm>
          </p:grpSpPr>
          <p:sp>
            <p:nvSpPr>
              <p:cNvPr id="865" name="Google Shape;865;p4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 name="Google Shape;867;p40"/>
            <p:cNvSpPr/>
            <p:nvPr/>
          </p:nvSpPr>
          <p:spPr>
            <a:xfrm>
              <a:off x="1868856" y="2184664"/>
              <a:ext cx="84355" cy="17516"/>
            </a:xfrm>
            <a:custGeom>
              <a:avLst/>
              <a:gdLst/>
              <a:ahLst/>
              <a:cxnLst/>
              <a:rect l="l" t="t" r="r" b="b"/>
              <a:pathLst>
                <a:path w="6352" h="1319" fill="none" extrusionOk="0">
                  <a:moveTo>
                    <a:pt x="1" y="1319"/>
                  </a:moveTo>
                  <a:lnTo>
                    <a:pt x="635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 name="Google Shape;868;p40"/>
            <p:cNvGrpSpPr/>
            <p:nvPr/>
          </p:nvGrpSpPr>
          <p:grpSpPr>
            <a:xfrm>
              <a:off x="1914962" y="2163191"/>
              <a:ext cx="53024" cy="45574"/>
              <a:chOff x="4114878" y="3200169"/>
              <a:chExt cx="31405" cy="26993"/>
            </a:xfrm>
          </p:grpSpPr>
          <p:sp>
            <p:nvSpPr>
              <p:cNvPr id="869" name="Google Shape;869;p4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0"/>
            <p:cNvGrpSpPr/>
            <p:nvPr/>
          </p:nvGrpSpPr>
          <p:grpSpPr>
            <a:xfrm>
              <a:off x="1836893" y="2180693"/>
              <a:ext cx="53183" cy="45428"/>
              <a:chOff x="4068639" y="3210535"/>
              <a:chExt cx="31499" cy="26906"/>
            </a:xfrm>
          </p:grpSpPr>
          <p:sp>
            <p:nvSpPr>
              <p:cNvPr id="872" name="Google Shape;872;p4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0"/>
            <p:cNvGrpSpPr/>
            <p:nvPr/>
          </p:nvGrpSpPr>
          <p:grpSpPr>
            <a:xfrm>
              <a:off x="1532970" y="1964268"/>
              <a:ext cx="592919" cy="271322"/>
              <a:chOff x="3888633" y="3082351"/>
              <a:chExt cx="351172" cy="160698"/>
            </a:xfrm>
          </p:grpSpPr>
          <p:sp>
            <p:nvSpPr>
              <p:cNvPr id="875" name="Google Shape;875;p4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0"/>
              <p:cNvSpPr/>
              <p:nvPr/>
            </p:nvSpPr>
            <p:spPr>
              <a:xfrm>
                <a:off x="3960370" y="3203653"/>
                <a:ext cx="79547" cy="19607"/>
              </a:xfrm>
              <a:custGeom>
                <a:avLst/>
                <a:gdLst/>
                <a:ahLst/>
                <a:cxnLst/>
                <a:rect l="l" t="t" r="r" b="b"/>
                <a:pathLst>
                  <a:path w="10114" h="2493" fill="none" extrusionOk="0">
                    <a:moveTo>
                      <a:pt x="0" y="2493"/>
                    </a:moveTo>
                    <a:lnTo>
                      <a:pt x="10113"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0"/>
              <p:cNvSpPr/>
              <p:nvPr/>
            </p:nvSpPr>
            <p:spPr>
              <a:xfrm>
                <a:off x="4043613" y="3161504"/>
                <a:ext cx="108474" cy="42156"/>
              </a:xfrm>
              <a:custGeom>
                <a:avLst/>
                <a:gdLst/>
                <a:ahLst/>
                <a:cxnLst/>
                <a:rect l="l" t="t" r="r" b="b"/>
                <a:pathLst>
                  <a:path w="13792" h="5360" fill="none" extrusionOk="0">
                    <a:moveTo>
                      <a:pt x="1" y="5360"/>
                    </a:moveTo>
                    <a:lnTo>
                      <a:pt x="1379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0"/>
              <p:cNvSpPr/>
              <p:nvPr/>
            </p:nvSpPr>
            <p:spPr>
              <a:xfrm>
                <a:off x="4152079" y="3082351"/>
                <a:ext cx="17224" cy="82968"/>
              </a:xfrm>
              <a:custGeom>
                <a:avLst/>
                <a:gdLst/>
                <a:ahLst/>
                <a:cxnLst/>
                <a:rect l="l" t="t" r="r" b="b"/>
                <a:pathLst>
                  <a:path w="2190" h="10549" fill="none" extrusionOk="0">
                    <a:moveTo>
                      <a:pt x="0" y="10549"/>
                    </a:moveTo>
                    <a:lnTo>
                      <a:pt x="219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0"/>
              <p:cNvSpPr/>
              <p:nvPr/>
            </p:nvSpPr>
            <p:spPr>
              <a:xfrm>
                <a:off x="4169296" y="3082351"/>
                <a:ext cx="25797" cy="63557"/>
              </a:xfrm>
              <a:custGeom>
                <a:avLst/>
                <a:gdLst/>
                <a:ahLst/>
                <a:cxnLst/>
                <a:rect l="l" t="t" r="r" b="b"/>
                <a:pathLst>
                  <a:path w="3280" h="8081" fill="none" extrusionOk="0">
                    <a:moveTo>
                      <a:pt x="1" y="0"/>
                    </a:moveTo>
                    <a:lnTo>
                      <a:pt x="3279" y="808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40"/>
            <p:cNvGrpSpPr/>
            <p:nvPr/>
          </p:nvGrpSpPr>
          <p:grpSpPr>
            <a:xfrm>
              <a:off x="1963630" y="1938240"/>
              <a:ext cx="63794" cy="54631"/>
              <a:chOff x="4143703" y="3066935"/>
              <a:chExt cx="37783" cy="32357"/>
            </a:xfrm>
          </p:grpSpPr>
          <p:sp>
            <p:nvSpPr>
              <p:cNvPr id="882" name="Google Shape;882;p4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40"/>
            <p:cNvGrpSpPr/>
            <p:nvPr/>
          </p:nvGrpSpPr>
          <p:grpSpPr>
            <a:xfrm>
              <a:off x="1796245" y="2000082"/>
              <a:ext cx="63794" cy="54790"/>
              <a:chOff x="4044565" y="3103563"/>
              <a:chExt cx="37783" cy="32451"/>
            </a:xfrm>
          </p:grpSpPr>
          <p:sp>
            <p:nvSpPr>
              <p:cNvPr id="885" name="Google Shape;885;p4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40"/>
            <p:cNvGrpSpPr/>
            <p:nvPr/>
          </p:nvGrpSpPr>
          <p:grpSpPr>
            <a:xfrm>
              <a:off x="1750471" y="2143046"/>
              <a:ext cx="63780" cy="54631"/>
              <a:chOff x="4017454" y="3188237"/>
              <a:chExt cx="37776" cy="32357"/>
            </a:xfrm>
          </p:grpSpPr>
          <p:sp>
            <p:nvSpPr>
              <p:cNvPr id="888" name="Google Shape;888;p4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40"/>
            <p:cNvGrpSpPr/>
            <p:nvPr/>
          </p:nvGrpSpPr>
          <p:grpSpPr>
            <a:xfrm>
              <a:off x="1588544" y="2091164"/>
              <a:ext cx="63794" cy="54631"/>
              <a:chOff x="3921548" y="3157509"/>
              <a:chExt cx="37783" cy="32357"/>
            </a:xfrm>
          </p:grpSpPr>
          <p:sp>
            <p:nvSpPr>
              <p:cNvPr id="891" name="Google Shape;891;p4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0"/>
            <p:cNvGrpSpPr/>
            <p:nvPr/>
          </p:nvGrpSpPr>
          <p:grpSpPr>
            <a:xfrm>
              <a:off x="1618104" y="2182526"/>
              <a:ext cx="63794" cy="54671"/>
              <a:chOff x="3939056" y="3211620"/>
              <a:chExt cx="37783" cy="32380"/>
            </a:xfrm>
          </p:grpSpPr>
          <p:sp>
            <p:nvSpPr>
              <p:cNvPr id="894" name="Google Shape;894;p4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0"/>
            <p:cNvGrpSpPr/>
            <p:nvPr/>
          </p:nvGrpSpPr>
          <p:grpSpPr>
            <a:xfrm>
              <a:off x="2018567" y="2056479"/>
              <a:ext cx="53024" cy="45468"/>
              <a:chOff x="4176240" y="3136965"/>
              <a:chExt cx="31405" cy="26930"/>
            </a:xfrm>
          </p:grpSpPr>
          <p:sp>
            <p:nvSpPr>
              <p:cNvPr id="897" name="Google Shape;897;p4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40"/>
            <p:cNvGrpSpPr/>
            <p:nvPr/>
          </p:nvGrpSpPr>
          <p:grpSpPr>
            <a:xfrm>
              <a:off x="1945809" y="2082865"/>
              <a:ext cx="53183" cy="45588"/>
              <a:chOff x="4133148" y="3152593"/>
              <a:chExt cx="31499" cy="27001"/>
            </a:xfrm>
          </p:grpSpPr>
          <p:sp>
            <p:nvSpPr>
              <p:cNvPr id="900" name="Google Shape;900;p4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0"/>
            <p:cNvGrpSpPr/>
            <p:nvPr/>
          </p:nvGrpSpPr>
          <p:grpSpPr>
            <a:xfrm>
              <a:off x="2093913" y="1949382"/>
              <a:ext cx="53183" cy="45415"/>
              <a:chOff x="4220866" y="3073534"/>
              <a:chExt cx="31499" cy="26898"/>
            </a:xfrm>
          </p:grpSpPr>
          <p:sp>
            <p:nvSpPr>
              <p:cNvPr id="903" name="Google Shape;903;p4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40"/>
            <p:cNvGrpSpPr/>
            <p:nvPr/>
          </p:nvGrpSpPr>
          <p:grpSpPr>
            <a:xfrm>
              <a:off x="1501007" y="2214104"/>
              <a:ext cx="53183" cy="45428"/>
              <a:chOff x="3869702" y="3230323"/>
              <a:chExt cx="31499" cy="26906"/>
            </a:xfrm>
          </p:grpSpPr>
          <p:sp>
            <p:nvSpPr>
              <p:cNvPr id="906" name="Google Shape;906;p4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40"/>
            <p:cNvGrpSpPr/>
            <p:nvPr/>
          </p:nvGrpSpPr>
          <p:grpSpPr>
            <a:xfrm>
              <a:off x="2217118" y="1958000"/>
              <a:ext cx="454775" cy="526735"/>
              <a:chOff x="4293838" y="3078639"/>
              <a:chExt cx="269353" cy="311973"/>
            </a:xfrm>
          </p:grpSpPr>
          <p:sp>
            <p:nvSpPr>
              <p:cNvPr id="909" name="Google Shape;909;p4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4306965" y="3099473"/>
                <a:ext cx="62519" cy="69652"/>
              </a:xfrm>
              <a:custGeom>
                <a:avLst/>
                <a:gdLst/>
                <a:ahLst/>
                <a:cxnLst/>
                <a:rect l="l" t="t" r="r" b="b"/>
                <a:pathLst>
                  <a:path w="7949" h="8856" fill="none" extrusionOk="0">
                    <a:moveTo>
                      <a:pt x="1" y="1"/>
                    </a:moveTo>
                    <a:lnTo>
                      <a:pt x="7948" y="885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4369476" y="3169118"/>
                <a:ext cx="26072" cy="98666"/>
              </a:xfrm>
              <a:custGeom>
                <a:avLst/>
                <a:gdLst/>
                <a:ahLst/>
                <a:cxnLst/>
                <a:rect l="l" t="t" r="r" b="b"/>
                <a:pathLst>
                  <a:path w="3315" h="12545" fill="none" extrusionOk="0">
                    <a:moveTo>
                      <a:pt x="0" y="1"/>
                    </a:moveTo>
                    <a:lnTo>
                      <a:pt x="3315" y="1254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4399347" y="3078639"/>
                <a:ext cx="60041" cy="110558"/>
              </a:xfrm>
              <a:custGeom>
                <a:avLst/>
                <a:gdLst/>
                <a:ahLst/>
                <a:cxnLst/>
                <a:rect l="l" t="t" r="r" b="b"/>
                <a:pathLst>
                  <a:path w="7634" h="14057" fill="none" extrusionOk="0">
                    <a:moveTo>
                      <a:pt x="7634" y="14057"/>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4373282" y="3169118"/>
                <a:ext cx="82299" cy="20079"/>
              </a:xfrm>
              <a:custGeom>
                <a:avLst/>
                <a:gdLst/>
                <a:ahLst/>
                <a:cxnLst/>
                <a:rect l="l" t="t" r="r" b="b"/>
                <a:pathLst>
                  <a:path w="10464" h="2553" fill="none" extrusionOk="0">
                    <a:moveTo>
                      <a:pt x="0" y="1"/>
                    </a:moveTo>
                    <a:lnTo>
                      <a:pt x="10464" y="255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0"/>
              <p:cNvSpPr/>
              <p:nvPr/>
            </p:nvSpPr>
            <p:spPr>
              <a:xfrm>
                <a:off x="4369476" y="3078639"/>
                <a:ext cx="29879" cy="90487"/>
              </a:xfrm>
              <a:custGeom>
                <a:avLst/>
                <a:gdLst/>
                <a:ahLst/>
                <a:cxnLst/>
                <a:rect l="l" t="t" r="r" b="b"/>
                <a:pathLst>
                  <a:path w="3799" h="11505" fill="none" extrusionOk="0">
                    <a:moveTo>
                      <a:pt x="0" y="11505"/>
                    </a:moveTo>
                    <a:lnTo>
                      <a:pt x="379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0"/>
              <p:cNvSpPr/>
              <p:nvPr/>
            </p:nvSpPr>
            <p:spPr>
              <a:xfrm>
                <a:off x="4293932" y="3169118"/>
                <a:ext cx="75551" cy="41110"/>
              </a:xfrm>
              <a:custGeom>
                <a:avLst/>
                <a:gdLst/>
                <a:ahLst/>
                <a:cxnLst/>
                <a:rect l="l" t="t" r="r" b="b"/>
                <a:pathLst>
                  <a:path w="9606" h="5227" fill="none" extrusionOk="0">
                    <a:moveTo>
                      <a:pt x="1" y="5226"/>
                    </a:moveTo>
                    <a:lnTo>
                      <a:pt x="9605"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0"/>
              <p:cNvSpPr/>
              <p:nvPr/>
            </p:nvSpPr>
            <p:spPr>
              <a:xfrm>
                <a:off x="4350159" y="3267776"/>
                <a:ext cx="45389" cy="27032"/>
              </a:xfrm>
              <a:custGeom>
                <a:avLst/>
                <a:gdLst/>
                <a:ahLst/>
                <a:cxnLst/>
                <a:rect l="l" t="t" r="r" b="b"/>
                <a:pathLst>
                  <a:path w="5771" h="3437" fill="none" extrusionOk="0">
                    <a:moveTo>
                      <a:pt x="1" y="3436"/>
                    </a:moveTo>
                    <a:lnTo>
                      <a:pt x="577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0"/>
              <p:cNvSpPr/>
              <p:nvPr/>
            </p:nvSpPr>
            <p:spPr>
              <a:xfrm>
                <a:off x="4395540" y="3267776"/>
                <a:ext cx="38830" cy="76031"/>
              </a:xfrm>
              <a:custGeom>
                <a:avLst/>
                <a:gdLst/>
                <a:ahLst/>
                <a:cxnLst/>
                <a:rect l="l" t="t" r="r" b="b"/>
                <a:pathLst>
                  <a:path w="4937" h="9667" fill="none" extrusionOk="0">
                    <a:moveTo>
                      <a:pt x="1" y="1"/>
                    </a:moveTo>
                    <a:lnTo>
                      <a:pt x="4936" y="966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4360439" y="3267776"/>
                <a:ext cx="35109" cy="121978"/>
              </a:xfrm>
              <a:custGeom>
                <a:avLst/>
                <a:gdLst/>
                <a:ahLst/>
                <a:cxnLst/>
                <a:rect l="l" t="t" r="r" b="b"/>
                <a:pathLst>
                  <a:path w="4464" h="15509" fill="none" extrusionOk="0">
                    <a:moveTo>
                      <a:pt x="0" y="15509"/>
                    </a:moveTo>
                    <a:lnTo>
                      <a:pt x="4464"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4293932" y="3210220"/>
                <a:ext cx="101616" cy="57564"/>
              </a:xfrm>
              <a:custGeom>
                <a:avLst/>
                <a:gdLst/>
                <a:ahLst/>
                <a:cxnLst/>
                <a:rect l="l" t="t" r="r" b="b"/>
                <a:pathLst>
                  <a:path w="12920" h="7319" fill="none" extrusionOk="0">
                    <a:moveTo>
                      <a:pt x="1" y="0"/>
                    </a:moveTo>
                    <a:lnTo>
                      <a:pt x="12920" y="731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4395540" y="3186436"/>
                <a:ext cx="66420" cy="79735"/>
              </a:xfrm>
              <a:custGeom>
                <a:avLst/>
                <a:gdLst/>
                <a:ahLst/>
                <a:cxnLst/>
                <a:rect l="l" t="t" r="r" b="b"/>
                <a:pathLst>
                  <a:path w="8445" h="10138" fill="none" extrusionOk="0">
                    <a:moveTo>
                      <a:pt x="8444" y="0"/>
                    </a:moveTo>
                    <a:lnTo>
                      <a:pt x="1" y="1013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4459380" y="3189669"/>
                <a:ext cx="41873" cy="123402"/>
              </a:xfrm>
              <a:custGeom>
                <a:avLst/>
                <a:gdLst/>
                <a:ahLst/>
                <a:cxnLst/>
                <a:rect l="l" t="t" r="r" b="b"/>
                <a:pathLst>
                  <a:path w="5324" h="15690" fill="none" extrusionOk="0">
                    <a:moveTo>
                      <a:pt x="1" y="0"/>
                    </a:moveTo>
                    <a:lnTo>
                      <a:pt x="5323" y="1569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4395540" y="3267776"/>
                <a:ext cx="105713" cy="45295"/>
              </a:xfrm>
              <a:custGeom>
                <a:avLst/>
                <a:gdLst/>
                <a:ahLst/>
                <a:cxnLst/>
                <a:rect l="l" t="t" r="r" b="b"/>
                <a:pathLst>
                  <a:path w="13441" h="5759" fill="none" extrusionOk="0">
                    <a:moveTo>
                      <a:pt x="1" y="1"/>
                    </a:moveTo>
                    <a:lnTo>
                      <a:pt x="13440" y="575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0"/>
              <p:cNvSpPr/>
              <p:nvPr/>
            </p:nvSpPr>
            <p:spPr>
              <a:xfrm>
                <a:off x="4501246" y="3223252"/>
                <a:ext cx="46435" cy="89818"/>
              </a:xfrm>
              <a:custGeom>
                <a:avLst/>
                <a:gdLst/>
                <a:ahLst/>
                <a:cxnLst/>
                <a:rect l="l" t="t" r="r" b="b"/>
                <a:pathLst>
                  <a:path w="5904" h="11420" fill="none" extrusionOk="0">
                    <a:moveTo>
                      <a:pt x="0" y="11420"/>
                    </a:moveTo>
                    <a:lnTo>
                      <a:pt x="5904"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0"/>
              <p:cNvSpPr/>
              <p:nvPr/>
            </p:nvSpPr>
            <p:spPr>
              <a:xfrm>
                <a:off x="4459671" y="3104231"/>
                <a:ext cx="58421" cy="84966"/>
              </a:xfrm>
              <a:custGeom>
                <a:avLst/>
                <a:gdLst/>
                <a:ahLst/>
                <a:cxnLst/>
                <a:rect l="l" t="t" r="r" b="b"/>
                <a:pathLst>
                  <a:path w="7428" h="10803" fill="none" extrusionOk="0">
                    <a:moveTo>
                      <a:pt x="0" y="10803"/>
                    </a:moveTo>
                    <a:lnTo>
                      <a:pt x="7428"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0"/>
              <p:cNvSpPr/>
              <p:nvPr/>
            </p:nvSpPr>
            <p:spPr>
              <a:xfrm>
                <a:off x="4459671" y="3189189"/>
                <a:ext cx="86586" cy="36737"/>
              </a:xfrm>
              <a:custGeom>
                <a:avLst/>
                <a:gdLst/>
                <a:ahLst/>
                <a:cxnLst/>
                <a:rect l="l" t="t" r="r" b="b"/>
                <a:pathLst>
                  <a:path w="11009" h="4671" fill="none" extrusionOk="0">
                    <a:moveTo>
                      <a:pt x="0" y="1"/>
                    </a:moveTo>
                    <a:lnTo>
                      <a:pt x="11008" y="467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0"/>
            <p:cNvGrpSpPr/>
            <p:nvPr/>
          </p:nvGrpSpPr>
          <p:grpSpPr>
            <a:xfrm>
              <a:off x="2629639" y="2402762"/>
              <a:ext cx="63780" cy="54671"/>
              <a:chOff x="4538164" y="3342061"/>
              <a:chExt cx="37776" cy="32380"/>
            </a:xfrm>
          </p:grpSpPr>
          <p:sp>
            <p:nvSpPr>
              <p:cNvPr id="927" name="Google Shape;927;p4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0"/>
            <p:cNvGrpSpPr/>
            <p:nvPr/>
          </p:nvGrpSpPr>
          <p:grpSpPr>
            <a:xfrm>
              <a:off x="2179206" y="2154028"/>
              <a:ext cx="63794" cy="54737"/>
              <a:chOff x="4271383" y="3194742"/>
              <a:chExt cx="37783" cy="32420"/>
            </a:xfrm>
          </p:grpSpPr>
          <p:sp>
            <p:nvSpPr>
              <p:cNvPr id="930" name="Google Shape;930;p4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0"/>
            <p:cNvGrpSpPr/>
            <p:nvPr/>
          </p:nvGrpSpPr>
          <p:grpSpPr>
            <a:xfrm>
              <a:off x="2201210" y="1967149"/>
              <a:ext cx="63794" cy="54631"/>
              <a:chOff x="4284416" y="3084058"/>
              <a:chExt cx="37783" cy="32357"/>
            </a:xfrm>
          </p:grpSpPr>
          <p:sp>
            <p:nvSpPr>
              <p:cNvPr id="933" name="Google Shape;933;p4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0"/>
            <p:cNvGrpSpPr/>
            <p:nvPr/>
          </p:nvGrpSpPr>
          <p:grpSpPr>
            <a:xfrm>
              <a:off x="2529234" y="2327628"/>
              <a:ext cx="63780" cy="54790"/>
              <a:chOff x="4478697" y="3297561"/>
              <a:chExt cx="37776" cy="32451"/>
            </a:xfrm>
          </p:grpSpPr>
          <p:sp>
            <p:nvSpPr>
              <p:cNvPr id="936" name="Google Shape;936;p4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0"/>
            <p:cNvGrpSpPr/>
            <p:nvPr/>
          </p:nvGrpSpPr>
          <p:grpSpPr>
            <a:xfrm>
              <a:off x="2416307" y="2385287"/>
              <a:ext cx="63780" cy="54790"/>
              <a:chOff x="4411813" y="3331711"/>
              <a:chExt cx="37776" cy="32451"/>
            </a:xfrm>
          </p:grpSpPr>
          <p:sp>
            <p:nvSpPr>
              <p:cNvPr id="939" name="Google Shape;939;p4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40"/>
            <p:cNvGrpSpPr/>
            <p:nvPr/>
          </p:nvGrpSpPr>
          <p:grpSpPr>
            <a:xfrm>
              <a:off x="2291655" y="2458695"/>
              <a:ext cx="63780" cy="54631"/>
              <a:chOff x="4337984" y="3375188"/>
              <a:chExt cx="37776" cy="32357"/>
            </a:xfrm>
          </p:grpSpPr>
          <p:sp>
            <p:nvSpPr>
              <p:cNvPr id="942" name="Google Shape;942;p4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40"/>
            <p:cNvGrpSpPr/>
            <p:nvPr/>
          </p:nvGrpSpPr>
          <p:grpSpPr>
            <a:xfrm>
              <a:off x="2556536" y="1978078"/>
              <a:ext cx="63953" cy="54790"/>
              <a:chOff x="4494867" y="3090530"/>
              <a:chExt cx="37878" cy="32451"/>
            </a:xfrm>
          </p:grpSpPr>
          <p:sp>
            <p:nvSpPr>
              <p:cNvPr id="945" name="Google Shape;945;p4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40"/>
            <p:cNvGrpSpPr/>
            <p:nvPr/>
          </p:nvGrpSpPr>
          <p:grpSpPr>
            <a:xfrm>
              <a:off x="2607622" y="2176032"/>
              <a:ext cx="63794" cy="54737"/>
              <a:chOff x="4525124" y="3207774"/>
              <a:chExt cx="37783" cy="32420"/>
            </a:xfrm>
          </p:grpSpPr>
          <p:sp>
            <p:nvSpPr>
              <p:cNvPr id="948" name="Google Shape;948;p4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0"/>
            <p:cNvGrpSpPr/>
            <p:nvPr/>
          </p:nvGrpSpPr>
          <p:grpSpPr>
            <a:xfrm>
              <a:off x="2464816" y="2123194"/>
              <a:ext cx="53183" cy="45415"/>
              <a:chOff x="4440544" y="3176479"/>
              <a:chExt cx="31499" cy="26898"/>
            </a:xfrm>
          </p:grpSpPr>
          <p:sp>
            <p:nvSpPr>
              <p:cNvPr id="951" name="Google Shape;951;p4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40"/>
            <p:cNvGrpSpPr/>
            <p:nvPr/>
          </p:nvGrpSpPr>
          <p:grpSpPr>
            <a:xfrm>
              <a:off x="2312862" y="2089292"/>
              <a:ext cx="53024" cy="45588"/>
              <a:chOff x="4350545" y="3156400"/>
              <a:chExt cx="31405" cy="27001"/>
            </a:xfrm>
          </p:grpSpPr>
          <p:sp>
            <p:nvSpPr>
              <p:cNvPr id="954" name="Google Shape;954;p4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40"/>
            <p:cNvGrpSpPr/>
            <p:nvPr/>
          </p:nvGrpSpPr>
          <p:grpSpPr>
            <a:xfrm>
              <a:off x="2357028" y="2255867"/>
              <a:ext cx="53024" cy="45588"/>
              <a:chOff x="4376703" y="3255058"/>
              <a:chExt cx="31405" cy="27001"/>
            </a:xfrm>
          </p:grpSpPr>
          <p:sp>
            <p:nvSpPr>
              <p:cNvPr id="957" name="Google Shape;957;p4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40"/>
            <p:cNvGrpSpPr/>
            <p:nvPr/>
          </p:nvGrpSpPr>
          <p:grpSpPr>
            <a:xfrm>
              <a:off x="2280407" y="2304151"/>
              <a:ext cx="53024" cy="45495"/>
              <a:chOff x="4331322" y="3283656"/>
              <a:chExt cx="31405" cy="26945"/>
            </a:xfrm>
          </p:grpSpPr>
          <p:sp>
            <p:nvSpPr>
              <p:cNvPr id="960" name="Google Shape;960;p4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40"/>
            <p:cNvGrpSpPr/>
            <p:nvPr/>
          </p:nvGrpSpPr>
          <p:grpSpPr>
            <a:xfrm>
              <a:off x="2363456" y="1936461"/>
              <a:ext cx="53024" cy="45481"/>
              <a:chOff x="4380510" y="3065882"/>
              <a:chExt cx="31405" cy="26938"/>
            </a:xfrm>
          </p:grpSpPr>
          <p:sp>
            <p:nvSpPr>
              <p:cNvPr id="963" name="Google Shape;963;p4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 name="Google Shape;965;p40"/>
            <p:cNvSpPr/>
            <p:nvPr/>
          </p:nvSpPr>
          <p:spPr>
            <a:xfrm>
              <a:off x="3267840" y="3092899"/>
              <a:ext cx="13" cy="13"/>
            </a:xfrm>
            <a:custGeom>
              <a:avLst/>
              <a:gdLst/>
              <a:ahLst/>
              <a:cxnLst/>
              <a:rect l="l" t="t" r="r" b="b"/>
              <a:pathLst>
                <a:path w="1" h="1" fill="none" extrusionOk="0">
                  <a:moveTo>
                    <a:pt x="0" y="0"/>
                  </a:moveTo>
                  <a:close/>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40"/>
            <p:cNvGrpSpPr/>
            <p:nvPr/>
          </p:nvGrpSpPr>
          <p:grpSpPr>
            <a:xfrm>
              <a:off x="2698863" y="2169074"/>
              <a:ext cx="2101776" cy="1722839"/>
              <a:chOff x="4579164" y="3203653"/>
              <a:chExt cx="1244833" cy="1020397"/>
            </a:xfrm>
          </p:grpSpPr>
          <p:sp>
            <p:nvSpPr>
              <p:cNvPr id="967" name="Google Shape;967;p40"/>
              <p:cNvSpPr/>
              <p:nvPr/>
            </p:nvSpPr>
            <p:spPr>
              <a:xfrm>
                <a:off x="5490144" y="3482892"/>
                <a:ext cx="58995" cy="4955"/>
              </a:xfrm>
              <a:custGeom>
                <a:avLst/>
                <a:gdLst/>
                <a:ahLst/>
                <a:cxnLst/>
                <a:rect l="l" t="t" r="r" b="b"/>
                <a:pathLst>
                  <a:path w="7501" h="630" fill="none" extrusionOk="0">
                    <a:moveTo>
                      <a:pt x="0" y="630"/>
                    </a:moveTo>
                    <a:lnTo>
                      <a:pt x="750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0"/>
              <p:cNvSpPr/>
              <p:nvPr/>
            </p:nvSpPr>
            <p:spPr>
              <a:xfrm>
                <a:off x="5490616" y="3482892"/>
                <a:ext cx="66137" cy="77360"/>
              </a:xfrm>
              <a:custGeom>
                <a:avLst/>
                <a:gdLst/>
                <a:ahLst/>
                <a:cxnLst/>
                <a:rect l="l" t="t" r="r" b="b"/>
                <a:pathLst>
                  <a:path w="8409" h="9836" fill="none" extrusionOk="0">
                    <a:moveTo>
                      <a:pt x="1" y="1"/>
                    </a:moveTo>
                    <a:lnTo>
                      <a:pt x="8408" y="983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 name="Google Shape;969;p40"/>
              <p:cNvGrpSpPr/>
              <p:nvPr/>
            </p:nvGrpSpPr>
            <p:grpSpPr>
              <a:xfrm>
                <a:off x="4579164" y="3203653"/>
                <a:ext cx="1244833" cy="1020397"/>
                <a:chOff x="4579164" y="3203653"/>
                <a:chExt cx="1244833" cy="1020397"/>
              </a:xfrm>
            </p:grpSpPr>
            <p:sp>
              <p:nvSpPr>
                <p:cNvPr id="970" name="Google Shape;970;p40"/>
                <p:cNvSpPr/>
                <p:nvPr/>
              </p:nvSpPr>
              <p:spPr>
                <a:xfrm>
                  <a:off x="4787909" y="3833395"/>
                  <a:ext cx="69267" cy="22266"/>
                </a:xfrm>
                <a:custGeom>
                  <a:avLst/>
                  <a:gdLst/>
                  <a:ahLst/>
                  <a:cxnLst/>
                  <a:rect l="l" t="t" r="r" b="b"/>
                  <a:pathLst>
                    <a:path w="8807" h="2831" fill="none" extrusionOk="0">
                      <a:moveTo>
                        <a:pt x="8806" y="0"/>
                      </a:moveTo>
                      <a:lnTo>
                        <a:pt x="0" y="283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0"/>
                <p:cNvSpPr/>
                <p:nvPr/>
              </p:nvSpPr>
              <p:spPr>
                <a:xfrm>
                  <a:off x="4857263" y="3819695"/>
                  <a:ext cx="69936" cy="14181"/>
                </a:xfrm>
                <a:custGeom>
                  <a:avLst/>
                  <a:gdLst/>
                  <a:ahLst/>
                  <a:cxnLst/>
                  <a:rect l="l" t="t" r="r" b="b"/>
                  <a:pathLst>
                    <a:path w="8892" h="1803" fill="none" extrusionOk="0">
                      <a:moveTo>
                        <a:pt x="1" y="1803"/>
                      </a:moveTo>
                      <a:lnTo>
                        <a:pt x="889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40"/>
                <p:cNvGrpSpPr/>
                <p:nvPr/>
              </p:nvGrpSpPr>
              <p:grpSpPr>
                <a:xfrm>
                  <a:off x="4579164" y="3203653"/>
                  <a:ext cx="1244833" cy="1020397"/>
                  <a:chOff x="4579164" y="3203653"/>
                  <a:chExt cx="1244833" cy="1020397"/>
                </a:xfrm>
              </p:grpSpPr>
              <p:sp>
                <p:nvSpPr>
                  <p:cNvPr id="973" name="Google Shape;973;p40"/>
                  <p:cNvSpPr/>
                  <p:nvPr/>
                </p:nvSpPr>
                <p:spPr>
                  <a:xfrm>
                    <a:off x="4930329" y="3363965"/>
                    <a:ext cx="23894" cy="102764"/>
                  </a:xfrm>
                  <a:custGeom>
                    <a:avLst/>
                    <a:gdLst/>
                    <a:ahLst/>
                    <a:cxnLst/>
                    <a:rect l="l" t="t" r="r" b="b"/>
                    <a:pathLst>
                      <a:path w="3038" h="13066" fill="none" extrusionOk="0">
                        <a:moveTo>
                          <a:pt x="3037" y="13065"/>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a:off x="4849846" y="3385948"/>
                    <a:ext cx="104085" cy="79256"/>
                  </a:xfrm>
                  <a:custGeom>
                    <a:avLst/>
                    <a:gdLst/>
                    <a:ahLst/>
                    <a:cxnLst/>
                    <a:rect l="l" t="t" r="r" b="b"/>
                    <a:pathLst>
                      <a:path w="13234" h="10077" fill="none" extrusionOk="0">
                        <a:moveTo>
                          <a:pt x="0" y="0"/>
                        </a:moveTo>
                        <a:lnTo>
                          <a:pt x="13234" y="1007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p:nvPr/>
                </p:nvSpPr>
                <p:spPr>
                  <a:xfrm>
                    <a:off x="4849650" y="3306598"/>
                    <a:ext cx="45869" cy="79358"/>
                  </a:xfrm>
                  <a:custGeom>
                    <a:avLst/>
                    <a:gdLst/>
                    <a:ahLst/>
                    <a:cxnLst/>
                    <a:rect l="l" t="t" r="r" b="b"/>
                    <a:pathLst>
                      <a:path w="5832" h="10090" fill="none" extrusionOk="0">
                        <a:moveTo>
                          <a:pt x="5831" y="0"/>
                        </a:moveTo>
                        <a:lnTo>
                          <a:pt x="1" y="1008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0"/>
                  <p:cNvSpPr/>
                  <p:nvPr/>
                </p:nvSpPr>
                <p:spPr>
                  <a:xfrm>
                    <a:off x="4849650" y="3361299"/>
                    <a:ext cx="84305" cy="24657"/>
                  </a:xfrm>
                  <a:custGeom>
                    <a:avLst/>
                    <a:gdLst/>
                    <a:ahLst/>
                    <a:cxnLst/>
                    <a:rect l="l" t="t" r="r" b="b"/>
                    <a:pathLst>
                      <a:path w="10719" h="3135" fill="none" extrusionOk="0">
                        <a:moveTo>
                          <a:pt x="1" y="3134"/>
                        </a:moveTo>
                        <a:lnTo>
                          <a:pt x="1071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0"/>
                  <p:cNvSpPr/>
                  <p:nvPr/>
                </p:nvSpPr>
                <p:spPr>
                  <a:xfrm>
                    <a:off x="4789616" y="3306598"/>
                    <a:ext cx="19702" cy="54709"/>
                  </a:xfrm>
                  <a:custGeom>
                    <a:avLst/>
                    <a:gdLst/>
                    <a:ahLst/>
                    <a:cxnLst/>
                    <a:rect l="l" t="t" r="r" b="b"/>
                    <a:pathLst>
                      <a:path w="2505" h="6956" fill="none" extrusionOk="0">
                        <a:moveTo>
                          <a:pt x="2505" y="6956"/>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0"/>
                  <p:cNvSpPr/>
                  <p:nvPr/>
                </p:nvSpPr>
                <p:spPr>
                  <a:xfrm>
                    <a:off x="4738242" y="3357500"/>
                    <a:ext cx="74883" cy="10280"/>
                  </a:xfrm>
                  <a:custGeom>
                    <a:avLst/>
                    <a:gdLst/>
                    <a:ahLst/>
                    <a:cxnLst/>
                    <a:rect l="l" t="t" r="r" b="b"/>
                    <a:pathLst>
                      <a:path w="9521" h="1307" fill="none" extrusionOk="0">
                        <a:moveTo>
                          <a:pt x="1" y="1307"/>
                        </a:moveTo>
                        <a:lnTo>
                          <a:pt x="952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0"/>
                  <p:cNvSpPr/>
                  <p:nvPr/>
                </p:nvSpPr>
                <p:spPr>
                  <a:xfrm>
                    <a:off x="4710274" y="3357500"/>
                    <a:ext cx="99044" cy="63557"/>
                  </a:xfrm>
                  <a:custGeom>
                    <a:avLst/>
                    <a:gdLst/>
                    <a:ahLst/>
                    <a:cxnLst/>
                    <a:rect l="l" t="t" r="r" b="b"/>
                    <a:pathLst>
                      <a:path w="12593" h="8081" fill="none" extrusionOk="0">
                        <a:moveTo>
                          <a:pt x="0" y="8081"/>
                        </a:moveTo>
                        <a:lnTo>
                          <a:pt x="1259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0"/>
                  <p:cNvSpPr/>
                  <p:nvPr/>
                </p:nvSpPr>
                <p:spPr>
                  <a:xfrm>
                    <a:off x="4809310" y="3306598"/>
                    <a:ext cx="87443" cy="50910"/>
                  </a:xfrm>
                  <a:custGeom>
                    <a:avLst/>
                    <a:gdLst/>
                    <a:ahLst/>
                    <a:cxnLst/>
                    <a:rect l="l" t="t" r="r" b="b"/>
                    <a:pathLst>
                      <a:path w="11118" h="6473" fill="none" extrusionOk="0">
                        <a:moveTo>
                          <a:pt x="1" y="6472"/>
                        </a:moveTo>
                        <a:lnTo>
                          <a:pt x="11118"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 name="Google Shape;981;p40"/>
                  <p:cNvGrpSpPr/>
                  <p:nvPr/>
                </p:nvGrpSpPr>
                <p:grpSpPr>
                  <a:xfrm>
                    <a:off x="4579164" y="3203653"/>
                    <a:ext cx="1244833" cy="1020397"/>
                    <a:chOff x="4579164" y="3203653"/>
                    <a:chExt cx="1244833" cy="1020397"/>
                  </a:xfrm>
                </p:grpSpPr>
                <p:sp>
                  <p:nvSpPr>
                    <p:cNvPr id="982" name="Google Shape;982;p40"/>
                    <p:cNvSpPr/>
                    <p:nvPr/>
                  </p:nvSpPr>
                  <p:spPr>
                    <a:xfrm>
                      <a:off x="4617986" y="3614284"/>
                      <a:ext cx="53002" cy="21031"/>
                    </a:xfrm>
                    <a:custGeom>
                      <a:avLst/>
                      <a:gdLst/>
                      <a:ahLst/>
                      <a:cxnLst/>
                      <a:rect l="l" t="t" r="r" b="b"/>
                      <a:pathLst>
                        <a:path w="6739" h="2674" fill="none" extrusionOk="0">
                          <a:moveTo>
                            <a:pt x="0" y="0"/>
                          </a:moveTo>
                          <a:lnTo>
                            <a:pt x="6738" y="267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0"/>
                    <p:cNvSpPr/>
                    <p:nvPr/>
                  </p:nvSpPr>
                  <p:spPr>
                    <a:xfrm>
                      <a:off x="4624545" y="3589069"/>
                      <a:ext cx="43682" cy="63180"/>
                    </a:xfrm>
                    <a:custGeom>
                      <a:avLst/>
                      <a:gdLst/>
                      <a:ahLst/>
                      <a:cxnLst/>
                      <a:rect l="l" t="t" r="r" b="b"/>
                      <a:pathLst>
                        <a:path w="5554" h="8033" fill="none" extrusionOk="0">
                          <a:moveTo>
                            <a:pt x="1" y="8033"/>
                          </a:moveTo>
                          <a:lnTo>
                            <a:pt x="5553"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0"/>
                    <p:cNvSpPr/>
                    <p:nvPr/>
                  </p:nvSpPr>
                  <p:spPr>
                    <a:xfrm>
                      <a:off x="4668220" y="3517907"/>
                      <a:ext cx="112178" cy="71170"/>
                    </a:xfrm>
                    <a:custGeom>
                      <a:avLst/>
                      <a:gdLst/>
                      <a:ahLst/>
                      <a:cxnLst/>
                      <a:rect l="l" t="t" r="r" b="b"/>
                      <a:pathLst>
                        <a:path w="14263" h="9049" fill="none" extrusionOk="0">
                          <a:moveTo>
                            <a:pt x="0" y="9049"/>
                          </a:moveTo>
                          <a:lnTo>
                            <a:pt x="1426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0"/>
                    <p:cNvSpPr/>
                    <p:nvPr/>
                  </p:nvSpPr>
                  <p:spPr>
                    <a:xfrm>
                      <a:off x="4706562" y="3516766"/>
                      <a:ext cx="77455" cy="79924"/>
                    </a:xfrm>
                    <a:custGeom>
                      <a:avLst/>
                      <a:gdLst/>
                      <a:ahLst/>
                      <a:cxnLst/>
                      <a:rect l="l" t="t" r="r" b="b"/>
                      <a:pathLst>
                        <a:path w="9848" h="10162" fill="none" extrusionOk="0">
                          <a:moveTo>
                            <a:pt x="0" y="10161"/>
                          </a:moveTo>
                          <a:lnTo>
                            <a:pt x="984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0"/>
                    <p:cNvSpPr/>
                    <p:nvPr/>
                  </p:nvSpPr>
                  <p:spPr>
                    <a:xfrm>
                      <a:off x="4763646" y="3516766"/>
                      <a:ext cx="20370" cy="52806"/>
                    </a:xfrm>
                    <a:custGeom>
                      <a:avLst/>
                      <a:gdLst/>
                      <a:ahLst/>
                      <a:cxnLst/>
                      <a:rect l="l" t="t" r="r" b="b"/>
                      <a:pathLst>
                        <a:path w="2590" h="6714" fill="none" extrusionOk="0">
                          <a:moveTo>
                            <a:pt x="0" y="6714"/>
                          </a:moveTo>
                          <a:lnTo>
                            <a:pt x="258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0"/>
                    <p:cNvSpPr/>
                    <p:nvPr/>
                  </p:nvSpPr>
                  <p:spPr>
                    <a:xfrm>
                      <a:off x="4783151" y="3520565"/>
                      <a:ext cx="45861" cy="97432"/>
                    </a:xfrm>
                    <a:custGeom>
                      <a:avLst/>
                      <a:gdLst/>
                      <a:ahLst/>
                      <a:cxnLst/>
                      <a:rect l="l" t="t" r="r" b="b"/>
                      <a:pathLst>
                        <a:path w="5831" h="12388" fill="none" extrusionOk="0">
                          <a:moveTo>
                            <a:pt x="5831" y="12388"/>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0"/>
                    <p:cNvSpPr/>
                    <p:nvPr/>
                  </p:nvSpPr>
                  <p:spPr>
                    <a:xfrm>
                      <a:off x="4738242" y="3483175"/>
                      <a:ext cx="44917" cy="37398"/>
                    </a:xfrm>
                    <a:custGeom>
                      <a:avLst/>
                      <a:gdLst/>
                      <a:ahLst/>
                      <a:cxnLst/>
                      <a:rect l="l" t="t" r="r" b="b"/>
                      <a:pathLst>
                        <a:path w="5711" h="4755" fill="none" extrusionOk="0">
                          <a:moveTo>
                            <a:pt x="1" y="1"/>
                          </a:moveTo>
                          <a:lnTo>
                            <a:pt x="5710" y="475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0"/>
                    <p:cNvSpPr/>
                    <p:nvPr/>
                  </p:nvSpPr>
                  <p:spPr>
                    <a:xfrm>
                      <a:off x="4704941" y="3501823"/>
                      <a:ext cx="78217" cy="18750"/>
                    </a:xfrm>
                    <a:custGeom>
                      <a:avLst/>
                      <a:gdLst/>
                      <a:ahLst/>
                      <a:cxnLst/>
                      <a:rect l="l" t="t" r="r" b="b"/>
                      <a:pathLst>
                        <a:path w="9945" h="2384" fill="none" extrusionOk="0">
                          <a:moveTo>
                            <a:pt x="1" y="1"/>
                          </a:moveTo>
                          <a:lnTo>
                            <a:pt x="9944" y="238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0"/>
                    <p:cNvSpPr/>
                    <p:nvPr/>
                  </p:nvSpPr>
                  <p:spPr>
                    <a:xfrm>
                      <a:off x="4668220" y="3520565"/>
                      <a:ext cx="115796" cy="19324"/>
                    </a:xfrm>
                    <a:custGeom>
                      <a:avLst/>
                      <a:gdLst/>
                      <a:ahLst/>
                      <a:cxnLst/>
                      <a:rect l="l" t="t" r="r" b="b"/>
                      <a:pathLst>
                        <a:path w="14723" h="2457" fill="none" extrusionOk="0">
                          <a:moveTo>
                            <a:pt x="0" y="2457"/>
                          </a:moveTo>
                          <a:lnTo>
                            <a:pt x="14722"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4813117" y="3462915"/>
                      <a:ext cx="40347" cy="51193"/>
                    </a:xfrm>
                    <a:custGeom>
                      <a:avLst/>
                      <a:gdLst/>
                      <a:ahLst/>
                      <a:cxnLst/>
                      <a:rect l="l" t="t" r="r" b="b"/>
                      <a:pathLst>
                        <a:path w="5130" h="6509" fill="none" extrusionOk="0">
                          <a:moveTo>
                            <a:pt x="5130" y="6508"/>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0"/>
                    <p:cNvSpPr/>
                    <p:nvPr/>
                  </p:nvSpPr>
                  <p:spPr>
                    <a:xfrm>
                      <a:off x="4787807" y="3462915"/>
                      <a:ext cx="25317" cy="55000"/>
                    </a:xfrm>
                    <a:custGeom>
                      <a:avLst/>
                      <a:gdLst/>
                      <a:ahLst/>
                      <a:cxnLst/>
                      <a:rect l="l" t="t" r="r" b="b"/>
                      <a:pathLst>
                        <a:path w="3219" h="6993" fill="none" extrusionOk="0">
                          <a:moveTo>
                            <a:pt x="1" y="6992"/>
                          </a:moveTo>
                          <a:lnTo>
                            <a:pt x="321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0"/>
                    <p:cNvSpPr/>
                    <p:nvPr/>
                  </p:nvSpPr>
                  <p:spPr>
                    <a:xfrm>
                      <a:off x="4781342" y="3514100"/>
                      <a:ext cx="72311" cy="6953"/>
                    </a:xfrm>
                    <a:custGeom>
                      <a:avLst/>
                      <a:gdLst/>
                      <a:ahLst/>
                      <a:cxnLst/>
                      <a:rect l="l" t="t" r="r" b="b"/>
                      <a:pathLst>
                        <a:path w="9194" h="884" fill="none" extrusionOk="0">
                          <a:moveTo>
                            <a:pt x="0" y="883"/>
                          </a:moveTo>
                          <a:lnTo>
                            <a:pt x="919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4853645" y="3514100"/>
                      <a:ext cx="26175" cy="59184"/>
                    </a:xfrm>
                    <a:custGeom>
                      <a:avLst/>
                      <a:gdLst/>
                      <a:ahLst/>
                      <a:cxnLst/>
                      <a:rect l="l" t="t" r="r" b="b"/>
                      <a:pathLst>
                        <a:path w="3328" h="7525" fill="none" extrusionOk="0">
                          <a:moveTo>
                            <a:pt x="1" y="0"/>
                          </a:moveTo>
                          <a:lnTo>
                            <a:pt x="3328" y="752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0"/>
                    <p:cNvSpPr/>
                    <p:nvPr/>
                  </p:nvSpPr>
                  <p:spPr>
                    <a:xfrm>
                      <a:off x="4827392" y="3514100"/>
                      <a:ext cx="26261" cy="100381"/>
                    </a:xfrm>
                    <a:custGeom>
                      <a:avLst/>
                      <a:gdLst/>
                      <a:ahLst/>
                      <a:cxnLst/>
                      <a:rect l="l" t="t" r="r" b="b"/>
                      <a:pathLst>
                        <a:path w="3339" h="12763" fill="none" extrusionOk="0">
                          <a:moveTo>
                            <a:pt x="3339" y="0"/>
                          </a:moveTo>
                          <a:lnTo>
                            <a:pt x="0" y="1276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40"/>
                    <p:cNvGrpSpPr/>
                    <p:nvPr/>
                  </p:nvGrpSpPr>
                  <p:grpSpPr>
                    <a:xfrm>
                      <a:off x="4579164" y="3203653"/>
                      <a:ext cx="1244833" cy="1020397"/>
                      <a:chOff x="4579164" y="3203653"/>
                      <a:chExt cx="1244833" cy="1020397"/>
                    </a:xfrm>
                  </p:grpSpPr>
                  <p:sp>
                    <p:nvSpPr>
                      <p:cNvPr id="997" name="Google Shape;997;p40"/>
                      <p:cNvSpPr/>
                      <p:nvPr/>
                    </p:nvSpPr>
                    <p:spPr>
                      <a:xfrm>
                        <a:off x="4879812" y="3466721"/>
                        <a:ext cx="74411" cy="106563"/>
                      </a:xfrm>
                      <a:custGeom>
                        <a:avLst/>
                        <a:gdLst/>
                        <a:ahLst/>
                        <a:cxnLst/>
                        <a:rect l="l" t="t" r="r" b="b"/>
                        <a:pathLst>
                          <a:path w="9461" h="13549" fill="none" extrusionOk="0">
                            <a:moveTo>
                              <a:pt x="1" y="13549"/>
                            </a:moveTo>
                            <a:lnTo>
                              <a:pt x="946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0"/>
                      <p:cNvSpPr/>
                      <p:nvPr/>
                    </p:nvSpPr>
                    <p:spPr>
                      <a:xfrm>
                        <a:off x="4954215" y="3408017"/>
                        <a:ext cx="105989" cy="58712"/>
                      </a:xfrm>
                      <a:custGeom>
                        <a:avLst/>
                        <a:gdLst/>
                        <a:ahLst/>
                        <a:cxnLst/>
                        <a:rect l="l" t="t" r="r" b="b"/>
                        <a:pathLst>
                          <a:path w="13476" h="7465" fill="none" extrusionOk="0">
                            <a:moveTo>
                              <a:pt x="0" y="7464"/>
                            </a:moveTo>
                            <a:lnTo>
                              <a:pt x="13476"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0"/>
                      <p:cNvSpPr/>
                      <p:nvPr/>
                    </p:nvSpPr>
                    <p:spPr>
                      <a:xfrm>
                        <a:off x="4953924" y="3465195"/>
                        <a:ext cx="119792" cy="54811"/>
                      </a:xfrm>
                      <a:custGeom>
                        <a:avLst/>
                        <a:gdLst/>
                        <a:ahLst/>
                        <a:cxnLst/>
                        <a:rect l="l" t="t" r="r" b="b"/>
                        <a:pathLst>
                          <a:path w="15231" h="6969" fill="none" extrusionOk="0">
                            <a:moveTo>
                              <a:pt x="1" y="1"/>
                            </a:moveTo>
                            <a:lnTo>
                              <a:pt x="15231" y="696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0"/>
                      <p:cNvSpPr/>
                      <p:nvPr/>
                    </p:nvSpPr>
                    <p:spPr>
                      <a:xfrm>
                        <a:off x="5073708" y="3521045"/>
                        <a:ext cx="26938" cy="71839"/>
                      </a:xfrm>
                      <a:custGeom>
                        <a:avLst/>
                        <a:gdLst/>
                        <a:ahLst/>
                        <a:cxnLst/>
                        <a:rect l="l" t="t" r="r" b="b"/>
                        <a:pathLst>
                          <a:path w="3425" h="9134" fill="none" extrusionOk="0">
                            <a:moveTo>
                              <a:pt x="1" y="0"/>
                            </a:moveTo>
                            <a:lnTo>
                              <a:pt x="3424" y="913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0"/>
                      <p:cNvSpPr/>
                      <p:nvPr/>
                    </p:nvSpPr>
                    <p:spPr>
                      <a:xfrm>
                        <a:off x="5100637" y="3586309"/>
                        <a:ext cx="26741" cy="81167"/>
                      </a:xfrm>
                      <a:custGeom>
                        <a:avLst/>
                        <a:gdLst/>
                        <a:ahLst/>
                        <a:cxnLst/>
                        <a:rect l="l" t="t" r="r" b="b"/>
                        <a:pathLst>
                          <a:path w="3400" h="10320" fill="none" extrusionOk="0">
                            <a:moveTo>
                              <a:pt x="3399" y="10319"/>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0"/>
                      <p:cNvSpPr/>
                      <p:nvPr/>
                    </p:nvSpPr>
                    <p:spPr>
                      <a:xfrm>
                        <a:off x="5100637" y="3507533"/>
                        <a:ext cx="99618" cy="78784"/>
                      </a:xfrm>
                      <a:custGeom>
                        <a:avLst/>
                        <a:gdLst/>
                        <a:ahLst/>
                        <a:cxnLst/>
                        <a:rect l="l" t="t" r="r" b="b"/>
                        <a:pathLst>
                          <a:path w="12666" h="10017" fill="none" extrusionOk="0">
                            <a:moveTo>
                              <a:pt x="0" y="10017"/>
                            </a:moveTo>
                            <a:lnTo>
                              <a:pt x="12665"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0"/>
                      <p:cNvSpPr/>
                      <p:nvPr/>
                    </p:nvSpPr>
                    <p:spPr>
                      <a:xfrm>
                        <a:off x="5200248" y="3501068"/>
                        <a:ext cx="156514" cy="6473"/>
                      </a:xfrm>
                      <a:custGeom>
                        <a:avLst/>
                        <a:gdLst/>
                        <a:ahLst/>
                        <a:cxnLst/>
                        <a:rect l="l" t="t" r="r" b="b"/>
                        <a:pathLst>
                          <a:path w="19900" h="823" fill="none" extrusionOk="0">
                            <a:moveTo>
                              <a:pt x="0" y="823"/>
                            </a:moveTo>
                            <a:lnTo>
                              <a:pt x="19900"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0"/>
                      <p:cNvSpPr/>
                      <p:nvPr/>
                    </p:nvSpPr>
                    <p:spPr>
                      <a:xfrm>
                        <a:off x="5127371" y="3507533"/>
                        <a:ext cx="72885" cy="155853"/>
                      </a:xfrm>
                      <a:custGeom>
                        <a:avLst/>
                        <a:gdLst/>
                        <a:ahLst/>
                        <a:cxnLst/>
                        <a:rect l="l" t="t" r="r" b="b"/>
                        <a:pathLst>
                          <a:path w="9267" h="19816" fill="none" extrusionOk="0">
                            <a:moveTo>
                              <a:pt x="9266" y="1"/>
                            </a:moveTo>
                            <a:lnTo>
                              <a:pt x="0" y="1981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0"/>
                      <p:cNvSpPr/>
                      <p:nvPr/>
                    </p:nvSpPr>
                    <p:spPr>
                      <a:xfrm>
                        <a:off x="5352947" y="3384139"/>
                        <a:ext cx="126265" cy="117692"/>
                      </a:xfrm>
                      <a:custGeom>
                        <a:avLst/>
                        <a:gdLst/>
                        <a:ahLst/>
                        <a:cxnLst/>
                        <a:rect l="l" t="t" r="r" b="b"/>
                        <a:pathLst>
                          <a:path w="16054" h="14964" fill="none" extrusionOk="0">
                            <a:moveTo>
                              <a:pt x="1" y="14964"/>
                            </a:moveTo>
                            <a:lnTo>
                              <a:pt x="1605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0"/>
                      <p:cNvSpPr/>
                      <p:nvPr/>
                    </p:nvSpPr>
                    <p:spPr>
                      <a:xfrm>
                        <a:off x="5356753" y="3246375"/>
                        <a:ext cx="61567" cy="254700"/>
                      </a:xfrm>
                      <a:custGeom>
                        <a:avLst/>
                        <a:gdLst/>
                        <a:ahLst/>
                        <a:cxnLst/>
                        <a:rect l="l" t="t" r="r" b="b"/>
                        <a:pathLst>
                          <a:path w="7828" h="32384" fill="none" extrusionOk="0">
                            <a:moveTo>
                              <a:pt x="1" y="32383"/>
                            </a:moveTo>
                            <a:lnTo>
                              <a:pt x="78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5352947" y="3486698"/>
                        <a:ext cx="141483" cy="10571"/>
                      </a:xfrm>
                      <a:custGeom>
                        <a:avLst/>
                        <a:gdLst/>
                        <a:ahLst/>
                        <a:cxnLst/>
                        <a:rect l="l" t="t" r="r" b="b"/>
                        <a:pathLst>
                          <a:path w="17989" h="1344" fill="none" extrusionOk="0">
                            <a:moveTo>
                              <a:pt x="1" y="1343"/>
                            </a:moveTo>
                            <a:lnTo>
                              <a:pt x="1798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a:off x="5353898" y="3501068"/>
                        <a:ext cx="18089" cy="136725"/>
                      </a:xfrm>
                      <a:custGeom>
                        <a:avLst/>
                        <a:gdLst/>
                        <a:ahLst/>
                        <a:cxnLst/>
                        <a:rect l="l" t="t" r="r" b="b"/>
                        <a:pathLst>
                          <a:path w="2300" h="17384" fill="none" extrusionOk="0">
                            <a:moveTo>
                              <a:pt x="1" y="0"/>
                            </a:moveTo>
                            <a:lnTo>
                              <a:pt x="2299" y="17383"/>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0"/>
                      <p:cNvSpPr/>
                      <p:nvPr/>
                    </p:nvSpPr>
                    <p:spPr>
                      <a:xfrm>
                        <a:off x="5206721" y="3620749"/>
                        <a:ext cx="102379" cy="98863"/>
                      </a:xfrm>
                      <a:custGeom>
                        <a:avLst/>
                        <a:gdLst/>
                        <a:ahLst/>
                        <a:cxnLst/>
                        <a:rect l="l" t="t" r="r" b="b"/>
                        <a:pathLst>
                          <a:path w="13017" h="12570" fill="none" extrusionOk="0">
                            <a:moveTo>
                              <a:pt x="0" y="1"/>
                            </a:moveTo>
                            <a:lnTo>
                              <a:pt x="13016" y="125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0"/>
                      <p:cNvSpPr/>
                      <p:nvPr/>
                    </p:nvSpPr>
                    <p:spPr>
                      <a:xfrm>
                        <a:off x="5293102" y="3715798"/>
                        <a:ext cx="15997" cy="101238"/>
                      </a:xfrm>
                      <a:custGeom>
                        <a:avLst/>
                        <a:gdLst/>
                        <a:ahLst/>
                        <a:cxnLst/>
                        <a:rect l="l" t="t" r="r" b="b"/>
                        <a:pathLst>
                          <a:path w="2034" h="12872" fill="none" extrusionOk="0">
                            <a:moveTo>
                              <a:pt x="2033" y="0"/>
                            </a:moveTo>
                            <a:lnTo>
                              <a:pt x="1" y="1287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5127371" y="3659854"/>
                        <a:ext cx="92862" cy="134539"/>
                      </a:xfrm>
                      <a:custGeom>
                        <a:avLst/>
                        <a:gdLst/>
                        <a:ahLst/>
                        <a:cxnLst/>
                        <a:rect l="l" t="t" r="r" b="b"/>
                        <a:pathLst>
                          <a:path w="11807" h="17106" fill="none" extrusionOk="0">
                            <a:moveTo>
                              <a:pt x="11807" y="17105"/>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0"/>
                      <p:cNvSpPr/>
                      <p:nvPr/>
                    </p:nvSpPr>
                    <p:spPr>
                      <a:xfrm>
                        <a:off x="5479203" y="3327149"/>
                        <a:ext cx="150615" cy="56998"/>
                      </a:xfrm>
                      <a:custGeom>
                        <a:avLst/>
                        <a:gdLst/>
                        <a:ahLst/>
                        <a:cxnLst/>
                        <a:rect l="l" t="t" r="r" b="b"/>
                        <a:pathLst>
                          <a:path w="19150" h="7247" fill="none" extrusionOk="0">
                            <a:moveTo>
                              <a:pt x="19149" y="0"/>
                            </a:moveTo>
                            <a:lnTo>
                              <a:pt x="0" y="724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0"/>
                      <p:cNvSpPr/>
                      <p:nvPr/>
                    </p:nvSpPr>
                    <p:spPr>
                      <a:xfrm>
                        <a:off x="5371980" y="3633790"/>
                        <a:ext cx="59373" cy="4003"/>
                      </a:xfrm>
                      <a:custGeom>
                        <a:avLst/>
                        <a:gdLst/>
                        <a:ahLst/>
                        <a:cxnLst/>
                        <a:rect l="l" t="t" r="r" b="b"/>
                        <a:pathLst>
                          <a:path w="7549" h="509" fill="none" extrusionOk="0">
                            <a:moveTo>
                              <a:pt x="0" y="508"/>
                            </a:moveTo>
                            <a:lnTo>
                              <a:pt x="7549"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0"/>
                      <p:cNvSpPr/>
                      <p:nvPr/>
                    </p:nvSpPr>
                    <p:spPr>
                      <a:xfrm>
                        <a:off x="5352947" y="3497261"/>
                        <a:ext cx="78406" cy="136536"/>
                      </a:xfrm>
                      <a:custGeom>
                        <a:avLst/>
                        <a:gdLst/>
                        <a:ahLst/>
                        <a:cxnLst/>
                        <a:rect l="l" t="t" r="r" b="b"/>
                        <a:pathLst>
                          <a:path w="9969" h="17360" fill="none" extrusionOk="0">
                            <a:moveTo>
                              <a:pt x="9969" y="17359"/>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4917296" y="3466721"/>
                        <a:ext cx="40733" cy="122356"/>
                      </a:xfrm>
                      <a:custGeom>
                        <a:avLst/>
                        <a:gdLst/>
                        <a:ahLst/>
                        <a:cxnLst/>
                        <a:rect l="l" t="t" r="r" b="b"/>
                        <a:pathLst>
                          <a:path w="5179" h="15557" fill="none" extrusionOk="0">
                            <a:moveTo>
                              <a:pt x="1" y="15557"/>
                            </a:moveTo>
                            <a:lnTo>
                              <a:pt x="5178"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5060203" y="3408017"/>
                        <a:ext cx="111416" cy="19513"/>
                      </a:xfrm>
                      <a:custGeom>
                        <a:avLst/>
                        <a:gdLst/>
                        <a:ahLst/>
                        <a:cxnLst/>
                        <a:rect l="l" t="t" r="r" b="b"/>
                        <a:pathLst>
                          <a:path w="14166" h="2481" fill="none" extrusionOk="0">
                            <a:moveTo>
                              <a:pt x="0" y="0"/>
                            </a:moveTo>
                            <a:lnTo>
                              <a:pt x="14165" y="248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5127371" y="3620749"/>
                        <a:ext cx="79358" cy="42636"/>
                      </a:xfrm>
                      <a:custGeom>
                        <a:avLst/>
                        <a:gdLst/>
                        <a:ahLst/>
                        <a:cxnLst/>
                        <a:rect l="l" t="t" r="r" b="b"/>
                        <a:pathLst>
                          <a:path w="10090" h="5421" fill="none" extrusionOk="0">
                            <a:moveTo>
                              <a:pt x="0" y="5420"/>
                            </a:moveTo>
                            <a:lnTo>
                              <a:pt x="1008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 name="Google Shape;1021;p40"/>
                      <p:cNvGrpSpPr/>
                      <p:nvPr/>
                    </p:nvGrpSpPr>
                    <p:grpSpPr>
                      <a:xfrm>
                        <a:off x="4579164" y="3203653"/>
                        <a:ext cx="1244833" cy="1020397"/>
                        <a:chOff x="4579164" y="3203653"/>
                        <a:chExt cx="1244833" cy="1020397"/>
                      </a:xfrm>
                    </p:grpSpPr>
                    <p:sp>
                      <p:nvSpPr>
                        <p:cNvPr id="1022" name="Google Shape;1022;p40"/>
                        <p:cNvSpPr/>
                        <p:nvPr/>
                      </p:nvSpPr>
                      <p:spPr>
                        <a:xfrm>
                          <a:off x="4949551" y="3708185"/>
                          <a:ext cx="37972" cy="3815"/>
                        </a:xfrm>
                        <a:custGeom>
                          <a:avLst/>
                          <a:gdLst/>
                          <a:ahLst/>
                          <a:cxnLst/>
                          <a:rect l="l" t="t" r="r" b="b"/>
                          <a:pathLst>
                            <a:path w="4828" h="485" fill="none" extrusionOk="0">
                              <a:moveTo>
                                <a:pt x="0" y="1"/>
                              </a:moveTo>
                              <a:lnTo>
                                <a:pt x="4827" y="48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40"/>
                        <p:cNvGrpSpPr/>
                        <p:nvPr/>
                      </p:nvGrpSpPr>
                      <p:grpSpPr>
                        <a:xfrm>
                          <a:off x="4579164" y="3203653"/>
                          <a:ext cx="1244833" cy="1020397"/>
                          <a:chOff x="4579164" y="3203653"/>
                          <a:chExt cx="1244833" cy="1020397"/>
                        </a:xfrm>
                      </p:grpSpPr>
                      <p:sp>
                        <p:nvSpPr>
                          <p:cNvPr id="1024" name="Google Shape;1024;p40"/>
                          <p:cNvSpPr/>
                          <p:nvPr/>
                        </p:nvSpPr>
                        <p:spPr>
                          <a:xfrm>
                            <a:off x="4953357" y="3586309"/>
                            <a:ext cx="147288" cy="121884"/>
                          </a:xfrm>
                          <a:custGeom>
                            <a:avLst/>
                            <a:gdLst/>
                            <a:ahLst/>
                            <a:cxnLst/>
                            <a:rect l="l" t="t" r="r" b="b"/>
                            <a:pathLst>
                              <a:path w="18727" h="15497" fill="none" extrusionOk="0">
                                <a:moveTo>
                                  <a:pt x="18726" y="1"/>
                                </a:moveTo>
                                <a:lnTo>
                                  <a:pt x="0" y="1549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a:off x="4987515" y="3592876"/>
                            <a:ext cx="113130" cy="119123"/>
                          </a:xfrm>
                          <a:custGeom>
                            <a:avLst/>
                            <a:gdLst/>
                            <a:ahLst/>
                            <a:cxnLst/>
                            <a:rect l="l" t="t" r="r" b="b"/>
                            <a:pathLst>
                              <a:path w="14384" h="15146" fill="none" extrusionOk="0">
                                <a:moveTo>
                                  <a:pt x="0" y="15146"/>
                                </a:moveTo>
                                <a:lnTo>
                                  <a:pt x="14383"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0"/>
                          <p:cNvSpPr/>
                          <p:nvPr/>
                        </p:nvSpPr>
                        <p:spPr>
                          <a:xfrm>
                            <a:off x="4913395" y="3708185"/>
                            <a:ext cx="39970" cy="45389"/>
                          </a:xfrm>
                          <a:custGeom>
                            <a:avLst/>
                            <a:gdLst/>
                            <a:ahLst/>
                            <a:cxnLst/>
                            <a:rect l="l" t="t" r="r" b="b"/>
                            <a:pathLst>
                              <a:path w="5082" h="5771" fill="none" extrusionOk="0">
                                <a:moveTo>
                                  <a:pt x="1" y="5771"/>
                                </a:moveTo>
                                <a:lnTo>
                                  <a:pt x="508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0"/>
                          <p:cNvSpPr/>
                          <p:nvPr/>
                        </p:nvSpPr>
                        <p:spPr>
                          <a:xfrm>
                            <a:off x="4888943" y="3704378"/>
                            <a:ext cx="60616" cy="26080"/>
                          </a:xfrm>
                          <a:custGeom>
                            <a:avLst/>
                            <a:gdLst/>
                            <a:ahLst/>
                            <a:cxnLst/>
                            <a:rect l="l" t="t" r="r" b="b"/>
                            <a:pathLst>
                              <a:path w="7707" h="3316" fill="none" extrusionOk="0">
                                <a:moveTo>
                                  <a:pt x="1" y="3315"/>
                                </a:moveTo>
                                <a:lnTo>
                                  <a:pt x="7706"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a:off x="4917296" y="3589069"/>
                            <a:ext cx="32262" cy="119123"/>
                          </a:xfrm>
                          <a:custGeom>
                            <a:avLst/>
                            <a:gdLst/>
                            <a:ahLst/>
                            <a:cxnLst/>
                            <a:rect l="l" t="t" r="r" b="b"/>
                            <a:pathLst>
                              <a:path w="4102" h="15146" fill="none" extrusionOk="0">
                                <a:moveTo>
                                  <a:pt x="1" y="1"/>
                                </a:moveTo>
                                <a:lnTo>
                                  <a:pt x="4101" y="1514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0"/>
                          <p:cNvSpPr/>
                          <p:nvPr/>
                        </p:nvSpPr>
                        <p:spPr>
                          <a:xfrm>
                            <a:off x="4949551" y="3708185"/>
                            <a:ext cx="22840" cy="72885"/>
                          </a:xfrm>
                          <a:custGeom>
                            <a:avLst/>
                            <a:gdLst/>
                            <a:ahLst/>
                            <a:cxnLst/>
                            <a:rect l="l" t="t" r="r" b="b"/>
                            <a:pathLst>
                              <a:path w="2904" h="9267" fill="none" extrusionOk="0">
                                <a:moveTo>
                                  <a:pt x="0" y="1"/>
                                </a:moveTo>
                                <a:lnTo>
                                  <a:pt x="2904" y="926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0"/>
                          <p:cNvSpPr/>
                          <p:nvPr/>
                        </p:nvSpPr>
                        <p:spPr>
                          <a:xfrm>
                            <a:off x="4912066" y="3752237"/>
                            <a:ext cx="60325" cy="28833"/>
                          </a:xfrm>
                          <a:custGeom>
                            <a:avLst/>
                            <a:gdLst/>
                            <a:ahLst/>
                            <a:cxnLst/>
                            <a:rect l="l" t="t" r="r" b="b"/>
                            <a:pathLst>
                              <a:path w="7670" h="3666" fill="none" extrusionOk="0">
                                <a:moveTo>
                                  <a:pt x="0" y="1"/>
                                </a:moveTo>
                                <a:lnTo>
                                  <a:pt x="7670" y="366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40"/>
                          <p:cNvGrpSpPr/>
                          <p:nvPr/>
                        </p:nvGrpSpPr>
                        <p:grpSpPr>
                          <a:xfrm>
                            <a:off x="4579164" y="3203653"/>
                            <a:ext cx="1244833" cy="1020397"/>
                            <a:chOff x="4579164" y="3203653"/>
                            <a:chExt cx="1244833" cy="1020397"/>
                          </a:xfrm>
                        </p:grpSpPr>
                        <p:sp>
                          <p:nvSpPr>
                            <p:cNvPr id="1032" name="Google Shape;1032;p40"/>
                            <p:cNvSpPr/>
                            <p:nvPr/>
                          </p:nvSpPr>
                          <p:spPr>
                            <a:xfrm>
                              <a:off x="4590301" y="3738347"/>
                              <a:ext cx="92956" cy="91722"/>
                            </a:xfrm>
                            <a:custGeom>
                              <a:avLst/>
                              <a:gdLst/>
                              <a:ahLst/>
                              <a:cxnLst/>
                              <a:rect l="l" t="t" r="r" b="b"/>
                              <a:pathLst>
                                <a:path w="11819" h="11662" fill="none" extrusionOk="0">
                                  <a:moveTo>
                                    <a:pt x="0" y="0"/>
                                  </a:moveTo>
                                  <a:lnTo>
                                    <a:pt x="11819" y="1166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0"/>
                            <p:cNvSpPr/>
                            <p:nvPr/>
                          </p:nvSpPr>
                          <p:spPr>
                            <a:xfrm>
                              <a:off x="4683250" y="3652241"/>
                              <a:ext cx="33591" cy="177828"/>
                            </a:xfrm>
                            <a:custGeom>
                              <a:avLst/>
                              <a:gdLst/>
                              <a:ahLst/>
                              <a:cxnLst/>
                              <a:rect l="l" t="t" r="r" b="b"/>
                              <a:pathLst>
                                <a:path w="4271" h="22610" fill="none" extrusionOk="0">
                                  <a:moveTo>
                                    <a:pt x="1" y="22610"/>
                                  </a:moveTo>
                                  <a:lnTo>
                                    <a:pt x="427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4716833" y="3652241"/>
                              <a:ext cx="70982" cy="207707"/>
                            </a:xfrm>
                            <a:custGeom>
                              <a:avLst/>
                              <a:gdLst/>
                              <a:ahLst/>
                              <a:cxnLst/>
                              <a:rect l="l" t="t" r="r" b="b"/>
                              <a:pathLst>
                                <a:path w="9025" h="26409" fill="none" extrusionOk="0">
                                  <a:moveTo>
                                    <a:pt x="1" y="1"/>
                                  </a:moveTo>
                                  <a:lnTo>
                                    <a:pt x="9025" y="26408"/>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0"/>
                            <p:cNvSpPr/>
                            <p:nvPr/>
                          </p:nvSpPr>
                          <p:spPr>
                            <a:xfrm>
                              <a:off x="4813117" y="3694578"/>
                              <a:ext cx="44154" cy="139297"/>
                            </a:xfrm>
                            <a:custGeom>
                              <a:avLst/>
                              <a:gdLst/>
                              <a:ahLst/>
                              <a:cxnLst/>
                              <a:rect l="l" t="t" r="r" b="b"/>
                              <a:pathLst>
                                <a:path w="5614" h="17711" fill="none" extrusionOk="0">
                                  <a:moveTo>
                                    <a:pt x="5614" y="17711"/>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0"/>
                            <p:cNvSpPr/>
                            <p:nvPr/>
                          </p:nvSpPr>
                          <p:spPr>
                            <a:xfrm>
                              <a:off x="4787807" y="3694578"/>
                              <a:ext cx="25317" cy="165369"/>
                            </a:xfrm>
                            <a:custGeom>
                              <a:avLst/>
                              <a:gdLst/>
                              <a:ahLst/>
                              <a:cxnLst/>
                              <a:rect l="l" t="t" r="r" b="b"/>
                              <a:pathLst>
                                <a:path w="3219" h="21026" fill="none" extrusionOk="0">
                                  <a:moveTo>
                                    <a:pt x="3219" y="1"/>
                                  </a:moveTo>
                                  <a:lnTo>
                                    <a:pt x="1" y="2102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4683250" y="3830061"/>
                              <a:ext cx="106374" cy="25223"/>
                            </a:xfrm>
                            <a:custGeom>
                              <a:avLst/>
                              <a:gdLst/>
                              <a:ahLst/>
                              <a:cxnLst/>
                              <a:rect l="l" t="t" r="r" b="b"/>
                              <a:pathLst>
                                <a:path w="13525" h="3207" fill="none" extrusionOk="0">
                                  <a:moveTo>
                                    <a:pt x="1" y="1"/>
                                  </a:moveTo>
                                  <a:lnTo>
                                    <a:pt x="13525" y="3206"/>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4670980" y="3830061"/>
                              <a:ext cx="12277" cy="79263"/>
                            </a:xfrm>
                            <a:custGeom>
                              <a:avLst/>
                              <a:gdLst/>
                              <a:ahLst/>
                              <a:cxnLst/>
                              <a:rect l="l" t="t" r="r" b="b"/>
                              <a:pathLst>
                                <a:path w="1561" h="10078" fill="none" extrusionOk="0">
                                  <a:moveTo>
                                    <a:pt x="1561" y="1"/>
                                  </a:moveTo>
                                  <a:lnTo>
                                    <a:pt x="0" y="10077"/>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0"/>
                            <p:cNvSpPr/>
                            <p:nvPr/>
                          </p:nvSpPr>
                          <p:spPr>
                            <a:xfrm>
                              <a:off x="4583828" y="3830061"/>
                              <a:ext cx="99429" cy="34543"/>
                            </a:xfrm>
                            <a:custGeom>
                              <a:avLst/>
                              <a:gdLst/>
                              <a:ahLst/>
                              <a:cxnLst/>
                              <a:rect l="l" t="t" r="r" b="b"/>
                              <a:pathLst>
                                <a:path w="12642" h="4392" fill="none" extrusionOk="0">
                                  <a:moveTo>
                                    <a:pt x="0" y="4392"/>
                                  </a:moveTo>
                                  <a:lnTo>
                                    <a:pt x="12642"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0"/>
                            <p:cNvSpPr/>
                            <p:nvPr/>
                          </p:nvSpPr>
                          <p:spPr>
                            <a:xfrm>
                              <a:off x="4683250" y="3830061"/>
                              <a:ext cx="50336" cy="117983"/>
                            </a:xfrm>
                            <a:custGeom>
                              <a:avLst/>
                              <a:gdLst/>
                              <a:ahLst/>
                              <a:cxnLst/>
                              <a:rect l="l" t="t" r="r" b="b"/>
                              <a:pathLst>
                                <a:path w="6400" h="15001" fill="none" extrusionOk="0">
                                  <a:moveTo>
                                    <a:pt x="1" y="1"/>
                                  </a:moveTo>
                                  <a:lnTo>
                                    <a:pt x="6400" y="1500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4733578" y="3855276"/>
                              <a:ext cx="56046" cy="92768"/>
                            </a:xfrm>
                            <a:custGeom>
                              <a:avLst/>
                              <a:gdLst/>
                              <a:ahLst/>
                              <a:cxnLst/>
                              <a:rect l="l" t="t" r="r" b="b"/>
                              <a:pathLst>
                                <a:path w="7126" h="11795" fill="none" extrusionOk="0">
                                  <a:moveTo>
                                    <a:pt x="1" y="11795"/>
                                  </a:moveTo>
                                  <a:lnTo>
                                    <a:pt x="7126"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4888943" y="3730450"/>
                              <a:ext cx="34928" cy="89252"/>
                            </a:xfrm>
                            <a:custGeom>
                              <a:avLst/>
                              <a:gdLst/>
                              <a:ahLst/>
                              <a:cxnLst/>
                              <a:rect l="l" t="t" r="r" b="b"/>
                              <a:pathLst>
                                <a:path w="4441" h="11348" fill="none" extrusionOk="0">
                                  <a:moveTo>
                                    <a:pt x="4440" y="11347"/>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0"/>
                            <p:cNvSpPr/>
                            <p:nvPr/>
                          </p:nvSpPr>
                          <p:spPr>
                            <a:xfrm>
                              <a:off x="4590301" y="3667468"/>
                              <a:ext cx="49762" cy="70887"/>
                            </a:xfrm>
                            <a:custGeom>
                              <a:avLst/>
                              <a:gdLst/>
                              <a:ahLst/>
                              <a:cxnLst/>
                              <a:rect l="l" t="t" r="r" b="b"/>
                              <a:pathLst>
                                <a:path w="6327" h="9013" fill="none" extrusionOk="0">
                                  <a:moveTo>
                                    <a:pt x="0" y="9012"/>
                                  </a:moveTo>
                                  <a:lnTo>
                                    <a:pt x="632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0"/>
                            <p:cNvSpPr/>
                            <p:nvPr/>
                          </p:nvSpPr>
                          <p:spPr>
                            <a:xfrm>
                              <a:off x="4640338" y="3648536"/>
                              <a:ext cx="80593" cy="20268"/>
                            </a:xfrm>
                            <a:custGeom>
                              <a:avLst/>
                              <a:gdLst/>
                              <a:ahLst/>
                              <a:cxnLst/>
                              <a:rect l="l" t="t" r="r" b="b"/>
                              <a:pathLst>
                                <a:path w="10247" h="2577" fill="none" extrusionOk="0">
                                  <a:moveTo>
                                    <a:pt x="1" y="2577"/>
                                  </a:moveTo>
                                  <a:lnTo>
                                    <a:pt x="10247"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40"/>
                            <p:cNvGrpSpPr/>
                            <p:nvPr/>
                          </p:nvGrpSpPr>
                          <p:grpSpPr>
                            <a:xfrm>
                              <a:off x="4579164" y="3203653"/>
                              <a:ext cx="1244833" cy="1020397"/>
                              <a:chOff x="4579164" y="3203653"/>
                              <a:chExt cx="1244833" cy="1020397"/>
                            </a:xfrm>
                          </p:grpSpPr>
                          <p:sp>
                            <p:nvSpPr>
                              <p:cNvPr id="1046" name="Google Shape;1046;p40"/>
                              <p:cNvSpPr/>
                              <p:nvPr/>
                            </p:nvSpPr>
                            <p:spPr>
                              <a:xfrm>
                                <a:off x="4753083" y="3966015"/>
                                <a:ext cx="92964" cy="53765"/>
                              </a:xfrm>
                              <a:custGeom>
                                <a:avLst/>
                                <a:gdLst/>
                                <a:ahLst/>
                                <a:cxnLst/>
                                <a:rect l="l" t="t" r="r" b="b"/>
                                <a:pathLst>
                                  <a:path w="11820" h="6836" fill="none" extrusionOk="0">
                                    <a:moveTo>
                                      <a:pt x="1" y="6836"/>
                                    </a:moveTo>
                                    <a:lnTo>
                                      <a:pt x="1181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0"/>
                              <p:cNvSpPr/>
                              <p:nvPr/>
                            </p:nvSpPr>
                            <p:spPr>
                              <a:xfrm>
                                <a:off x="4846040" y="3952794"/>
                                <a:ext cx="103519" cy="13135"/>
                              </a:xfrm>
                              <a:custGeom>
                                <a:avLst/>
                                <a:gdLst/>
                                <a:ahLst/>
                                <a:cxnLst/>
                                <a:rect l="l" t="t" r="r" b="b"/>
                                <a:pathLst>
                                  <a:path w="13162" h="1670" fill="none" extrusionOk="0">
                                    <a:moveTo>
                                      <a:pt x="13161" y="0"/>
                                    </a:moveTo>
                                    <a:lnTo>
                                      <a:pt x="0" y="167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0"/>
                              <p:cNvSpPr/>
                              <p:nvPr/>
                            </p:nvSpPr>
                            <p:spPr>
                              <a:xfrm>
                                <a:off x="4846040" y="3962216"/>
                                <a:ext cx="64800" cy="128066"/>
                              </a:xfrm>
                              <a:custGeom>
                                <a:avLst/>
                                <a:gdLst/>
                                <a:ahLst/>
                                <a:cxnLst/>
                                <a:rect l="l" t="t" r="r" b="b"/>
                                <a:pathLst>
                                  <a:path w="8239" h="16283" fill="none" extrusionOk="0">
                                    <a:moveTo>
                                      <a:pt x="0" y="0"/>
                                    </a:moveTo>
                                    <a:lnTo>
                                      <a:pt x="8238" y="1628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4842233" y="3962216"/>
                                <a:ext cx="3815" cy="164787"/>
                              </a:xfrm>
                              <a:custGeom>
                                <a:avLst/>
                                <a:gdLst/>
                                <a:ahLst/>
                                <a:cxnLst/>
                                <a:rect l="l" t="t" r="r" b="b"/>
                                <a:pathLst>
                                  <a:path w="485" h="20952" fill="none" extrusionOk="0">
                                    <a:moveTo>
                                      <a:pt x="0" y="20952"/>
                                    </a:moveTo>
                                    <a:lnTo>
                                      <a:pt x="484"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0"/>
                              <p:cNvSpPr/>
                              <p:nvPr/>
                            </p:nvSpPr>
                            <p:spPr>
                              <a:xfrm>
                                <a:off x="4842233" y="4123189"/>
                                <a:ext cx="37587" cy="53002"/>
                              </a:xfrm>
                              <a:custGeom>
                                <a:avLst/>
                                <a:gdLst/>
                                <a:ahLst/>
                                <a:cxnLst/>
                                <a:rect l="l" t="t" r="r" b="b"/>
                                <a:pathLst>
                                  <a:path w="4779" h="6739" fill="none" extrusionOk="0">
                                    <a:moveTo>
                                      <a:pt x="4779" y="6739"/>
                                    </a:moveTo>
                                    <a:lnTo>
                                      <a:pt x="0"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a:off x="4770779" y="4118525"/>
                                <a:ext cx="71461" cy="4672"/>
                              </a:xfrm>
                              <a:custGeom>
                                <a:avLst/>
                                <a:gdLst/>
                                <a:ahLst/>
                                <a:cxnLst/>
                                <a:rect l="l" t="t" r="r" b="b"/>
                                <a:pathLst>
                                  <a:path w="9086" h="594" fill="none" extrusionOk="0">
                                    <a:moveTo>
                                      <a:pt x="9085" y="594"/>
                                    </a:moveTo>
                                    <a:lnTo>
                                      <a:pt x="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4842233" y="4090274"/>
                                <a:ext cx="68606" cy="32923"/>
                              </a:xfrm>
                              <a:custGeom>
                                <a:avLst/>
                                <a:gdLst/>
                                <a:ahLst/>
                                <a:cxnLst/>
                                <a:rect l="l" t="t" r="r" b="b"/>
                                <a:pathLst>
                                  <a:path w="8723" h="4186" fill="none" extrusionOk="0">
                                    <a:moveTo>
                                      <a:pt x="0" y="4186"/>
                                    </a:moveTo>
                                    <a:lnTo>
                                      <a:pt x="872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 name="Google Shape;1053;p40"/>
                              <p:cNvGrpSpPr/>
                              <p:nvPr/>
                            </p:nvGrpSpPr>
                            <p:grpSpPr>
                              <a:xfrm>
                                <a:off x="4579164" y="3203653"/>
                                <a:ext cx="1244833" cy="1020397"/>
                                <a:chOff x="4579164" y="3203653"/>
                                <a:chExt cx="1244833" cy="1020397"/>
                              </a:xfrm>
                            </p:grpSpPr>
                            <p:sp>
                              <p:nvSpPr>
                                <p:cNvPr id="1054" name="Google Shape;1054;p40"/>
                                <p:cNvSpPr/>
                                <p:nvPr/>
                              </p:nvSpPr>
                              <p:spPr>
                                <a:xfrm>
                                  <a:off x="4788476" y="3855276"/>
                                  <a:ext cx="57572" cy="110747"/>
                                </a:xfrm>
                                <a:custGeom>
                                  <a:avLst/>
                                  <a:gdLst/>
                                  <a:ahLst/>
                                  <a:cxnLst/>
                                  <a:rect l="l" t="t" r="r" b="b"/>
                                  <a:pathLst>
                                    <a:path w="7320" h="14081" fill="none" extrusionOk="0">
                                      <a:moveTo>
                                        <a:pt x="7319" y="14081"/>
                                      </a:moveTo>
                                      <a:lnTo>
                                        <a:pt x="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4846040" y="3833867"/>
                                  <a:ext cx="11231" cy="132156"/>
                                </a:xfrm>
                                <a:custGeom>
                                  <a:avLst/>
                                  <a:gdLst/>
                                  <a:ahLst/>
                                  <a:cxnLst/>
                                  <a:rect l="l" t="t" r="r" b="b"/>
                                  <a:pathLst>
                                    <a:path w="1428" h="16803" fill="none" extrusionOk="0">
                                      <a:moveTo>
                                        <a:pt x="0" y="16803"/>
                                      </a:moveTo>
                                      <a:lnTo>
                                        <a:pt x="1428"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4761554" y="3854796"/>
                                  <a:ext cx="26261" cy="164984"/>
                                </a:xfrm>
                                <a:custGeom>
                                  <a:avLst/>
                                  <a:gdLst/>
                                  <a:ahLst/>
                                  <a:cxnLst/>
                                  <a:rect l="l" t="t" r="r" b="b"/>
                                  <a:pathLst>
                                    <a:path w="3339" h="20977" fill="none" extrusionOk="0">
                                      <a:moveTo>
                                        <a:pt x="0" y="20977"/>
                                      </a:moveTo>
                                      <a:lnTo>
                                        <a:pt x="333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4846991" y="3818263"/>
                                  <a:ext cx="74025" cy="146242"/>
                                </a:xfrm>
                                <a:custGeom>
                                  <a:avLst/>
                                  <a:gdLst/>
                                  <a:ahLst/>
                                  <a:cxnLst/>
                                  <a:rect l="l" t="t" r="r" b="b"/>
                                  <a:pathLst>
                                    <a:path w="9412" h="18594" fill="none" extrusionOk="0">
                                      <a:moveTo>
                                        <a:pt x="0" y="18593"/>
                                      </a:moveTo>
                                      <a:lnTo>
                                        <a:pt x="9411"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4927191" y="3823305"/>
                                  <a:ext cx="22368" cy="129497"/>
                                </a:xfrm>
                                <a:custGeom>
                                  <a:avLst/>
                                  <a:gdLst/>
                                  <a:ahLst/>
                                  <a:cxnLst/>
                                  <a:rect l="l" t="t" r="r" b="b"/>
                                  <a:pathLst>
                                    <a:path w="2844" h="16465" fill="none" extrusionOk="0">
                                      <a:moveTo>
                                        <a:pt x="1" y="1"/>
                                      </a:moveTo>
                                      <a:lnTo>
                                        <a:pt x="2843" y="16464"/>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 name="Google Shape;1059;p40"/>
                                <p:cNvGrpSpPr/>
                                <p:nvPr/>
                              </p:nvGrpSpPr>
                              <p:grpSpPr>
                                <a:xfrm>
                                  <a:off x="4579164" y="3203653"/>
                                  <a:ext cx="1244833" cy="1020397"/>
                                  <a:chOff x="4579164" y="3203653"/>
                                  <a:chExt cx="1244833" cy="1020397"/>
                                </a:xfrm>
                              </p:grpSpPr>
                              <p:sp>
                                <p:nvSpPr>
                                  <p:cNvPr id="1060" name="Google Shape;1060;p4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4972383" y="3756043"/>
                                    <a:ext cx="25412" cy="25026"/>
                                  </a:xfrm>
                                  <a:custGeom>
                                    <a:avLst/>
                                    <a:gdLst/>
                                    <a:ahLst/>
                                    <a:cxnLst/>
                                    <a:rect l="l" t="t" r="r" b="b"/>
                                    <a:pathLst>
                                      <a:path w="3231" h="3182" fill="none" extrusionOk="0">
                                        <a:moveTo>
                                          <a:pt x="1" y="3182"/>
                                        </a:moveTo>
                                        <a:lnTo>
                                          <a:pt x="3231" y="0"/>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64" name="Google Shape;1064;p40"/>
                          <p:cNvSpPr/>
                          <p:nvPr/>
                        </p:nvSpPr>
                        <p:spPr>
                          <a:xfrm>
                            <a:off x="4890375" y="3688019"/>
                            <a:ext cx="5144" cy="43769"/>
                          </a:xfrm>
                          <a:custGeom>
                            <a:avLst/>
                            <a:gdLst/>
                            <a:ahLst/>
                            <a:cxnLst/>
                            <a:rect l="l" t="t" r="r" b="b"/>
                            <a:pathLst>
                              <a:path w="654" h="5565" fill="none" extrusionOk="0">
                                <a:moveTo>
                                  <a:pt x="653" y="0"/>
                                </a:moveTo>
                                <a:lnTo>
                                  <a:pt x="0" y="556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4899317" y="3688019"/>
                            <a:ext cx="54048" cy="20174"/>
                          </a:xfrm>
                          <a:custGeom>
                            <a:avLst/>
                            <a:gdLst/>
                            <a:ahLst/>
                            <a:cxnLst/>
                            <a:rect l="l" t="t" r="r" b="b"/>
                            <a:pathLst>
                              <a:path w="6872" h="2565" fill="none" extrusionOk="0">
                                <a:moveTo>
                                  <a:pt x="0" y="0"/>
                                </a:moveTo>
                                <a:lnTo>
                                  <a:pt x="6871" y="2565"/>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4862690" y="3700571"/>
                            <a:ext cx="27693" cy="31216"/>
                          </a:xfrm>
                          <a:custGeom>
                            <a:avLst/>
                            <a:gdLst/>
                            <a:ahLst/>
                            <a:cxnLst/>
                            <a:rect l="l" t="t" r="r" b="b"/>
                            <a:pathLst>
                              <a:path w="3521" h="3969" fill="none" extrusionOk="0">
                                <a:moveTo>
                                  <a:pt x="0" y="1"/>
                                </a:moveTo>
                                <a:lnTo>
                                  <a:pt x="3520" y="3969"/>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7" name="Google Shape;1067;p40"/>
                      <p:cNvSpPr/>
                      <p:nvPr/>
                    </p:nvSpPr>
                    <p:spPr>
                      <a:xfrm>
                        <a:off x="4953924" y="3297081"/>
                        <a:ext cx="146053" cy="168122"/>
                      </a:xfrm>
                      <a:custGeom>
                        <a:avLst/>
                        <a:gdLst/>
                        <a:ahLst/>
                        <a:cxnLst/>
                        <a:rect l="l" t="t" r="r" b="b"/>
                        <a:pathLst>
                          <a:path w="18570" h="21376" fill="none" extrusionOk="0">
                            <a:moveTo>
                              <a:pt x="1" y="21376"/>
                            </a:moveTo>
                            <a:lnTo>
                              <a:pt x="18569" y="1"/>
                            </a:lnTo>
                          </a:path>
                        </a:pathLst>
                      </a:custGeom>
                      <a:solidFill>
                        <a:schemeClr val="lt2"/>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68" name="Google Shape;1068;p40"/>
            <p:cNvGrpSpPr/>
            <p:nvPr/>
          </p:nvGrpSpPr>
          <p:grpSpPr>
            <a:xfrm>
              <a:off x="2726338" y="2836198"/>
              <a:ext cx="63780" cy="54790"/>
              <a:chOff x="4595437" y="3598775"/>
              <a:chExt cx="37776" cy="32451"/>
            </a:xfrm>
          </p:grpSpPr>
          <p:sp>
            <p:nvSpPr>
              <p:cNvPr id="1069" name="Google Shape;1069;p4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0"/>
            <p:cNvGrpSpPr/>
            <p:nvPr/>
          </p:nvGrpSpPr>
          <p:grpSpPr>
            <a:xfrm>
              <a:off x="2804726" y="2710695"/>
              <a:ext cx="63780" cy="54671"/>
              <a:chOff x="4641864" y="3524443"/>
              <a:chExt cx="37776" cy="32380"/>
            </a:xfrm>
          </p:grpSpPr>
          <p:sp>
            <p:nvSpPr>
              <p:cNvPr id="1072" name="Google Shape;1072;p4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 name="Google Shape;1074;p40"/>
            <p:cNvGrpSpPr/>
            <p:nvPr/>
          </p:nvGrpSpPr>
          <p:grpSpPr>
            <a:xfrm>
              <a:off x="2815814" y="3334489"/>
              <a:ext cx="63780" cy="54631"/>
              <a:chOff x="4648431" y="3893901"/>
              <a:chExt cx="37776" cy="32357"/>
            </a:xfrm>
          </p:grpSpPr>
          <p:sp>
            <p:nvSpPr>
              <p:cNvPr id="1075" name="Google Shape;1075;p4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0"/>
            <p:cNvGrpSpPr/>
            <p:nvPr/>
          </p:nvGrpSpPr>
          <p:grpSpPr>
            <a:xfrm>
              <a:off x="2679595" y="3045784"/>
              <a:ext cx="63940" cy="54671"/>
              <a:chOff x="4567752" y="3722908"/>
              <a:chExt cx="37870" cy="32380"/>
            </a:xfrm>
          </p:grpSpPr>
          <p:sp>
            <p:nvSpPr>
              <p:cNvPr id="1078" name="Google Shape;1078;p4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0"/>
            <p:cNvGrpSpPr/>
            <p:nvPr/>
          </p:nvGrpSpPr>
          <p:grpSpPr>
            <a:xfrm>
              <a:off x="2763600" y="2926151"/>
              <a:ext cx="63794" cy="54631"/>
              <a:chOff x="4617506" y="3652052"/>
              <a:chExt cx="37783" cy="32357"/>
            </a:xfrm>
          </p:grpSpPr>
          <p:sp>
            <p:nvSpPr>
              <p:cNvPr id="1081" name="Google Shape;1081;p4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40"/>
            <p:cNvGrpSpPr/>
            <p:nvPr/>
          </p:nvGrpSpPr>
          <p:grpSpPr>
            <a:xfrm>
              <a:off x="2968738" y="2760851"/>
              <a:ext cx="63940" cy="54631"/>
              <a:chOff x="4739005" y="3554149"/>
              <a:chExt cx="37870" cy="32357"/>
            </a:xfrm>
          </p:grpSpPr>
          <p:sp>
            <p:nvSpPr>
              <p:cNvPr id="1084" name="Google Shape;1084;p4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40"/>
            <p:cNvGrpSpPr/>
            <p:nvPr/>
          </p:nvGrpSpPr>
          <p:grpSpPr>
            <a:xfrm>
              <a:off x="3082793" y="2889355"/>
              <a:ext cx="63780" cy="54644"/>
              <a:chOff x="4806557" y="3630258"/>
              <a:chExt cx="37776" cy="32364"/>
            </a:xfrm>
          </p:grpSpPr>
          <p:sp>
            <p:nvSpPr>
              <p:cNvPr id="1087" name="Google Shape;1087;p4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40"/>
            <p:cNvGrpSpPr/>
            <p:nvPr/>
          </p:nvGrpSpPr>
          <p:grpSpPr>
            <a:xfrm>
              <a:off x="2965365" y="3520983"/>
              <a:ext cx="63940" cy="54631"/>
              <a:chOff x="4737007" y="4004357"/>
              <a:chExt cx="37870" cy="32357"/>
            </a:xfrm>
          </p:grpSpPr>
          <p:sp>
            <p:nvSpPr>
              <p:cNvPr id="1090" name="Google Shape;1090;p4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0"/>
            <p:cNvGrpSpPr/>
            <p:nvPr/>
          </p:nvGrpSpPr>
          <p:grpSpPr>
            <a:xfrm>
              <a:off x="3027206" y="3865872"/>
              <a:ext cx="63780" cy="54631"/>
              <a:chOff x="4773634" y="4208627"/>
              <a:chExt cx="37776" cy="32357"/>
            </a:xfrm>
          </p:grpSpPr>
          <p:sp>
            <p:nvSpPr>
              <p:cNvPr id="1093" name="Google Shape;1093;p4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40"/>
            <p:cNvGrpSpPr/>
            <p:nvPr/>
          </p:nvGrpSpPr>
          <p:grpSpPr>
            <a:xfrm>
              <a:off x="3220778" y="3639859"/>
              <a:ext cx="63780" cy="54790"/>
              <a:chOff x="4888282" y="4074764"/>
              <a:chExt cx="37776" cy="32451"/>
            </a:xfrm>
          </p:grpSpPr>
          <p:sp>
            <p:nvSpPr>
              <p:cNvPr id="1096" name="Google Shape;1096;p4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40"/>
            <p:cNvGrpSpPr/>
            <p:nvPr/>
          </p:nvGrpSpPr>
          <p:grpSpPr>
            <a:xfrm>
              <a:off x="3242782" y="3183158"/>
              <a:ext cx="63780" cy="54644"/>
              <a:chOff x="4901315" y="3804271"/>
              <a:chExt cx="37776" cy="32364"/>
            </a:xfrm>
          </p:grpSpPr>
          <p:sp>
            <p:nvSpPr>
              <p:cNvPr id="1099" name="Google Shape;1099;p4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40"/>
            <p:cNvGrpSpPr/>
            <p:nvPr/>
          </p:nvGrpSpPr>
          <p:grpSpPr>
            <a:xfrm>
              <a:off x="3183822" y="3032492"/>
              <a:ext cx="63900" cy="54631"/>
              <a:chOff x="4866394" y="3715035"/>
              <a:chExt cx="37846" cy="32357"/>
            </a:xfrm>
          </p:grpSpPr>
          <p:sp>
            <p:nvSpPr>
              <p:cNvPr id="1102" name="Google Shape;1102;p4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40"/>
            <p:cNvGrpSpPr/>
            <p:nvPr/>
          </p:nvGrpSpPr>
          <p:grpSpPr>
            <a:xfrm>
              <a:off x="3374340" y="3243141"/>
              <a:ext cx="63953" cy="54737"/>
              <a:chOff x="4979233" y="3839798"/>
              <a:chExt cx="37878" cy="32420"/>
            </a:xfrm>
          </p:grpSpPr>
          <p:sp>
            <p:nvSpPr>
              <p:cNvPr id="1105" name="Google Shape;1105;p4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40"/>
            <p:cNvGrpSpPr/>
            <p:nvPr/>
          </p:nvGrpSpPr>
          <p:grpSpPr>
            <a:xfrm>
              <a:off x="3055956" y="2971898"/>
              <a:ext cx="63794" cy="54671"/>
              <a:chOff x="4790662" y="3679147"/>
              <a:chExt cx="37783" cy="32380"/>
            </a:xfrm>
          </p:grpSpPr>
          <p:sp>
            <p:nvSpPr>
              <p:cNvPr id="1108" name="Google Shape;1108;p4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0"/>
            <p:cNvGrpSpPr/>
            <p:nvPr/>
          </p:nvGrpSpPr>
          <p:grpSpPr>
            <a:xfrm>
              <a:off x="3168405" y="2767119"/>
              <a:ext cx="63780" cy="54631"/>
              <a:chOff x="4857263" y="3557861"/>
              <a:chExt cx="37776" cy="32357"/>
            </a:xfrm>
          </p:grpSpPr>
          <p:sp>
            <p:nvSpPr>
              <p:cNvPr id="1111" name="Google Shape;1111;p4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0"/>
            <p:cNvGrpSpPr/>
            <p:nvPr/>
          </p:nvGrpSpPr>
          <p:grpSpPr>
            <a:xfrm>
              <a:off x="3213382" y="2919366"/>
              <a:ext cx="63794" cy="54671"/>
              <a:chOff x="4883902" y="3648033"/>
              <a:chExt cx="37783" cy="32380"/>
            </a:xfrm>
          </p:grpSpPr>
          <p:sp>
            <p:nvSpPr>
              <p:cNvPr id="1114" name="Google Shape;1114;p4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40"/>
            <p:cNvGrpSpPr/>
            <p:nvPr/>
          </p:nvGrpSpPr>
          <p:grpSpPr>
            <a:xfrm>
              <a:off x="3253698" y="2411474"/>
              <a:ext cx="63953" cy="54631"/>
              <a:chOff x="4907780" y="3347220"/>
              <a:chExt cx="37878" cy="32357"/>
            </a:xfrm>
          </p:grpSpPr>
          <p:sp>
            <p:nvSpPr>
              <p:cNvPr id="1117" name="Google Shape;1117;p4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0"/>
            <p:cNvGrpSpPr/>
            <p:nvPr/>
          </p:nvGrpSpPr>
          <p:grpSpPr>
            <a:xfrm>
              <a:off x="3519230" y="3071519"/>
              <a:ext cx="63794" cy="54644"/>
              <a:chOff x="5065048" y="3738150"/>
              <a:chExt cx="37783" cy="32364"/>
            </a:xfrm>
          </p:grpSpPr>
          <p:sp>
            <p:nvSpPr>
              <p:cNvPr id="1120" name="Google Shape;1120;p4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40"/>
            <p:cNvGrpSpPr/>
            <p:nvPr/>
          </p:nvGrpSpPr>
          <p:grpSpPr>
            <a:xfrm>
              <a:off x="3530318" y="2305771"/>
              <a:ext cx="63794" cy="54631"/>
              <a:chOff x="5071616" y="3284615"/>
              <a:chExt cx="37783" cy="32357"/>
            </a:xfrm>
          </p:grpSpPr>
          <p:sp>
            <p:nvSpPr>
              <p:cNvPr id="1123" name="Google Shape;1123;p4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0"/>
            <p:cNvGrpSpPr/>
            <p:nvPr/>
          </p:nvGrpSpPr>
          <p:grpSpPr>
            <a:xfrm>
              <a:off x="4066681" y="3108276"/>
              <a:ext cx="63794" cy="54671"/>
              <a:chOff x="5389291" y="3759921"/>
              <a:chExt cx="37783" cy="32380"/>
            </a:xfrm>
          </p:grpSpPr>
          <p:sp>
            <p:nvSpPr>
              <p:cNvPr id="1126" name="Google Shape;1126;p4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40"/>
            <p:cNvGrpSpPr/>
            <p:nvPr/>
          </p:nvGrpSpPr>
          <p:grpSpPr>
            <a:xfrm>
              <a:off x="4138004" y="2893869"/>
              <a:ext cx="63953" cy="54790"/>
              <a:chOff x="5431534" y="3632932"/>
              <a:chExt cx="37878" cy="32451"/>
            </a:xfrm>
          </p:grpSpPr>
          <p:sp>
            <p:nvSpPr>
              <p:cNvPr id="1129" name="Google Shape;1129;p4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0"/>
            <p:cNvGrpSpPr/>
            <p:nvPr/>
          </p:nvGrpSpPr>
          <p:grpSpPr>
            <a:xfrm>
              <a:off x="4322413" y="2745115"/>
              <a:ext cx="63794" cy="54631"/>
              <a:chOff x="5540755" y="3544829"/>
              <a:chExt cx="37783" cy="32357"/>
            </a:xfrm>
          </p:grpSpPr>
          <p:sp>
            <p:nvSpPr>
              <p:cNvPr id="1132" name="Google Shape;1132;p4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40"/>
            <p:cNvGrpSpPr/>
            <p:nvPr/>
          </p:nvGrpSpPr>
          <p:grpSpPr>
            <a:xfrm>
              <a:off x="4387481" y="2521028"/>
              <a:ext cx="63780" cy="54631"/>
              <a:chOff x="5579293" y="3412107"/>
              <a:chExt cx="37776" cy="32357"/>
            </a:xfrm>
          </p:grpSpPr>
          <p:sp>
            <p:nvSpPr>
              <p:cNvPr id="1135" name="Google Shape;1135;p4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0"/>
            <p:cNvGrpSpPr/>
            <p:nvPr/>
          </p:nvGrpSpPr>
          <p:grpSpPr>
            <a:xfrm>
              <a:off x="4762395" y="2305771"/>
              <a:ext cx="63794" cy="54631"/>
              <a:chOff x="5801346" y="3284615"/>
              <a:chExt cx="37783" cy="32357"/>
            </a:xfrm>
          </p:grpSpPr>
          <p:sp>
            <p:nvSpPr>
              <p:cNvPr id="1138" name="Google Shape;1138;p4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40"/>
            <p:cNvGrpSpPr/>
            <p:nvPr/>
          </p:nvGrpSpPr>
          <p:grpSpPr>
            <a:xfrm>
              <a:off x="4698628" y="2499010"/>
              <a:ext cx="63780" cy="54644"/>
              <a:chOff x="5763578" y="3399067"/>
              <a:chExt cx="37776" cy="32364"/>
            </a:xfrm>
          </p:grpSpPr>
          <p:sp>
            <p:nvSpPr>
              <p:cNvPr id="1141" name="Google Shape;1141;p4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40"/>
            <p:cNvGrpSpPr/>
            <p:nvPr/>
          </p:nvGrpSpPr>
          <p:grpSpPr>
            <a:xfrm>
              <a:off x="4077769" y="2215166"/>
              <a:ext cx="63780" cy="54644"/>
              <a:chOff x="5395858" y="3230952"/>
              <a:chExt cx="37776" cy="32364"/>
            </a:xfrm>
          </p:grpSpPr>
          <p:sp>
            <p:nvSpPr>
              <p:cNvPr id="1144" name="Google Shape;1144;p4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40"/>
            <p:cNvGrpSpPr/>
            <p:nvPr/>
          </p:nvGrpSpPr>
          <p:grpSpPr>
            <a:xfrm>
              <a:off x="3855288" y="2143046"/>
              <a:ext cx="63780" cy="54631"/>
              <a:chOff x="5264088" y="3188237"/>
              <a:chExt cx="37776" cy="32357"/>
            </a:xfrm>
          </p:grpSpPr>
          <p:sp>
            <p:nvSpPr>
              <p:cNvPr id="1147" name="Google Shape;1147;p4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40"/>
            <p:cNvGrpSpPr/>
            <p:nvPr/>
          </p:nvGrpSpPr>
          <p:grpSpPr>
            <a:xfrm>
              <a:off x="4398397" y="2226095"/>
              <a:ext cx="63953" cy="54631"/>
              <a:chOff x="5585758" y="3237425"/>
              <a:chExt cx="37878" cy="32357"/>
            </a:xfrm>
          </p:grpSpPr>
          <p:sp>
            <p:nvSpPr>
              <p:cNvPr id="1150" name="Google Shape;1150;p4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40"/>
            <p:cNvGrpSpPr/>
            <p:nvPr/>
          </p:nvGrpSpPr>
          <p:grpSpPr>
            <a:xfrm>
              <a:off x="3196995" y="2316699"/>
              <a:ext cx="63953" cy="54790"/>
              <a:chOff x="4874196" y="3291088"/>
              <a:chExt cx="37878" cy="32451"/>
            </a:xfrm>
          </p:grpSpPr>
          <p:sp>
            <p:nvSpPr>
              <p:cNvPr id="1153" name="Google Shape;1153;p4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40"/>
            <p:cNvGrpSpPr/>
            <p:nvPr/>
          </p:nvGrpSpPr>
          <p:grpSpPr>
            <a:xfrm>
              <a:off x="3743317" y="3151408"/>
              <a:ext cx="63794" cy="54750"/>
              <a:chOff x="5197770" y="3785466"/>
              <a:chExt cx="37783" cy="32427"/>
            </a:xfrm>
          </p:grpSpPr>
          <p:sp>
            <p:nvSpPr>
              <p:cNvPr id="1156" name="Google Shape;1156;p4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 name="Google Shape;1158;p40"/>
            <p:cNvGrpSpPr/>
            <p:nvPr/>
          </p:nvGrpSpPr>
          <p:grpSpPr>
            <a:xfrm>
              <a:off x="3709429" y="2656117"/>
              <a:ext cx="63780" cy="54631"/>
              <a:chOff x="5177699" y="3492117"/>
              <a:chExt cx="37776" cy="32357"/>
            </a:xfrm>
          </p:grpSpPr>
          <p:sp>
            <p:nvSpPr>
              <p:cNvPr id="1159" name="Google Shape;1159;p4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0"/>
            <p:cNvGrpSpPr/>
            <p:nvPr/>
          </p:nvGrpSpPr>
          <p:grpSpPr>
            <a:xfrm>
              <a:off x="3999382" y="2875996"/>
              <a:ext cx="63940" cy="54671"/>
              <a:chOff x="5349431" y="3622346"/>
              <a:chExt cx="37870" cy="32380"/>
            </a:xfrm>
          </p:grpSpPr>
          <p:sp>
            <p:nvSpPr>
              <p:cNvPr id="1162" name="Google Shape;1162;p4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40"/>
            <p:cNvGrpSpPr/>
            <p:nvPr/>
          </p:nvGrpSpPr>
          <p:grpSpPr>
            <a:xfrm>
              <a:off x="3525657" y="2777450"/>
              <a:ext cx="91096" cy="78042"/>
              <a:chOff x="5068855" y="3563980"/>
              <a:chExt cx="53954" cy="46223"/>
            </a:xfrm>
          </p:grpSpPr>
          <p:sp>
            <p:nvSpPr>
              <p:cNvPr id="1165" name="Google Shape;1165;p4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40"/>
            <p:cNvGrpSpPr/>
            <p:nvPr/>
          </p:nvGrpSpPr>
          <p:grpSpPr>
            <a:xfrm>
              <a:off x="3472978" y="2487936"/>
              <a:ext cx="63940" cy="54790"/>
              <a:chOff x="5037654" y="3392507"/>
              <a:chExt cx="37870" cy="32451"/>
            </a:xfrm>
          </p:grpSpPr>
          <p:sp>
            <p:nvSpPr>
              <p:cNvPr id="1168" name="Google Shape;1168;p4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40"/>
            <p:cNvGrpSpPr/>
            <p:nvPr/>
          </p:nvGrpSpPr>
          <p:grpSpPr>
            <a:xfrm>
              <a:off x="4180258" y="2447620"/>
              <a:ext cx="63940" cy="54790"/>
              <a:chOff x="5456560" y="3368629"/>
              <a:chExt cx="37870" cy="32451"/>
            </a:xfrm>
          </p:grpSpPr>
          <p:sp>
            <p:nvSpPr>
              <p:cNvPr id="1171" name="Google Shape;1171;p4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40"/>
            <p:cNvGrpSpPr/>
            <p:nvPr/>
          </p:nvGrpSpPr>
          <p:grpSpPr>
            <a:xfrm>
              <a:off x="2997009" y="2671986"/>
              <a:ext cx="78082" cy="66874"/>
              <a:chOff x="4755749" y="3501516"/>
              <a:chExt cx="46246" cy="39608"/>
            </a:xfrm>
          </p:grpSpPr>
          <p:sp>
            <p:nvSpPr>
              <p:cNvPr id="1174" name="Google Shape;1174;p4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40"/>
            <p:cNvGrpSpPr/>
            <p:nvPr/>
          </p:nvGrpSpPr>
          <p:grpSpPr>
            <a:xfrm>
              <a:off x="2871388" y="2645082"/>
              <a:ext cx="63794" cy="54750"/>
              <a:chOff x="4681346" y="3485582"/>
              <a:chExt cx="37783" cy="32427"/>
            </a:xfrm>
          </p:grpSpPr>
          <p:sp>
            <p:nvSpPr>
              <p:cNvPr id="1177" name="Google Shape;1177;p4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40"/>
            <p:cNvGrpSpPr/>
            <p:nvPr/>
          </p:nvGrpSpPr>
          <p:grpSpPr>
            <a:xfrm>
              <a:off x="3016118" y="2316699"/>
              <a:ext cx="63953" cy="54790"/>
              <a:chOff x="4767067" y="3291088"/>
              <a:chExt cx="37878" cy="32451"/>
            </a:xfrm>
          </p:grpSpPr>
          <p:sp>
            <p:nvSpPr>
              <p:cNvPr id="1180" name="Google Shape;1180;p4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40"/>
            <p:cNvGrpSpPr/>
            <p:nvPr/>
          </p:nvGrpSpPr>
          <p:grpSpPr>
            <a:xfrm>
              <a:off x="2882316" y="2509939"/>
              <a:ext cx="63780" cy="54790"/>
              <a:chOff x="4687819" y="3405539"/>
              <a:chExt cx="37776" cy="32451"/>
            </a:xfrm>
          </p:grpSpPr>
          <p:sp>
            <p:nvSpPr>
              <p:cNvPr id="1183" name="Google Shape;1183;p4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40"/>
            <p:cNvGrpSpPr/>
            <p:nvPr/>
          </p:nvGrpSpPr>
          <p:grpSpPr>
            <a:xfrm>
              <a:off x="3279566" y="2576243"/>
              <a:ext cx="89170" cy="76515"/>
              <a:chOff x="4923101" y="3444809"/>
              <a:chExt cx="52813" cy="45318"/>
            </a:xfrm>
          </p:grpSpPr>
          <p:sp>
            <p:nvSpPr>
              <p:cNvPr id="1186" name="Google Shape;1186;p4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0"/>
            <p:cNvGrpSpPr/>
            <p:nvPr/>
          </p:nvGrpSpPr>
          <p:grpSpPr>
            <a:xfrm>
              <a:off x="3149455" y="2930706"/>
              <a:ext cx="53024" cy="45574"/>
              <a:chOff x="4846040" y="3654750"/>
              <a:chExt cx="31405" cy="26993"/>
            </a:xfrm>
          </p:grpSpPr>
          <p:sp>
            <p:nvSpPr>
              <p:cNvPr id="1189" name="Google Shape;1189;p4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0"/>
            <p:cNvGrpSpPr/>
            <p:nvPr/>
          </p:nvGrpSpPr>
          <p:grpSpPr>
            <a:xfrm>
              <a:off x="3283908" y="2993092"/>
              <a:ext cx="67963" cy="58203"/>
              <a:chOff x="4925673" y="3691700"/>
              <a:chExt cx="40253" cy="34472"/>
            </a:xfrm>
          </p:grpSpPr>
          <p:sp>
            <p:nvSpPr>
              <p:cNvPr id="1192" name="Google Shape;1192;p4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40"/>
            <p:cNvGrpSpPr/>
            <p:nvPr/>
          </p:nvGrpSpPr>
          <p:grpSpPr>
            <a:xfrm>
              <a:off x="3231535" y="3076074"/>
              <a:ext cx="53024" cy="45428"/>
              <a:chOff x="4894653" y="3740848"/>
              <a:chExt cx="31405" cy="26906"/>
            </a:xfrm>
          </p:grpSpPr>
          <p:sp>
            <p:nvSpPr>
              <p:cNvPr id="1195" name="Google Shape;1195;p4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40"/>
            <p:cNvGrpSpPr/>
            <p:nvPr/>
          </p:nvGrpSpPr>
          <p:grpSpPr>
            <a:xfrm>
              <a:off x="3345750" y="3000940"/>
              <a:ext cx="64590" cy="55335"/>
              <a:chOff x="4962300" y="3696348"/>
              <a:chExt cx="38255" cy="32773"/>
            </a:xfrm>
          </p:grpSpPr>
          <p:sp>
            <p:nvSpPr>
              <p:cNvPr id="1198" name="Google Shape;1198;p4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0"/>
            <p:cNvGrpSpPr/>
            <p:nvPr/>
          </p:nvGrpSpPr>
          <p:grpSpPr>
            <a:xfrm>
              <a:off x="3375947" y="3080297"/>
              <a:ext cx="53183" cy="45535"/>
              <a:chOff x="4980185" y="3743349"/>
              <a:chExt cx="31499" cy="26969"/>
            </a:xfrm>
          </p:grpSpPr>
          <p:sp>
            <p:nvSpPr>
              <p:cNvPr id="1201" name="Google Shape;1201;p4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40"/>
            <p:cNvGrpSpPr/>
            <p:nvPr/>
          </p:nvGrpSpPr>
          <p:grpSpPr>
            <a:xfrm>
              <a:off x="3432649" y="3065039"/>
              <a:ext cx="53183" cy="45535"/>
              <a:chOff x="5013768" y="3734312"/>
              <a:chExt cx="31499" cy="26969"/>
            </a:xfrm>
          </p:grpSpPr>
          <p:sp>
            <p:nvSpPr>
              <p:cNvPr id="1204" name="Google Shape;1204;p4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40"/>
            <p:cNvGrpSpPr/>
            <p:nvPr/>
          </p:nvGrpSpPr>
          <p:grpSpPr>
            <a:xfrm>
              <a:off x="3471371" y="3116085"/>
              <a:ext cx="53183" cy="45415"/>
              <a:chOff x="5036703" y="3764545"/>
              <a:chExt cx="31499" cy="26898"/>
            </a:xfrm>
          </p:grpSpPr>
          <p:sp>
            <p:nvSpPr>
              <p:cNvPr id="1207" name="Google Shape;1207;p4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40"/>
            <p:cNvGrpSpPr/>
            <p:nvPr/>
          </p:nvGrpSpPr>
          <p:grpSpPr>
            <a:xfrm>
              <a:off x="3330970" y="3122512"/>
              <a:ext cx="53024" cy="45415"/>
              <a:chOff x="4953546" y="3768352"/>
              <a:chExt cx="31405" cy="26898"/>
            </a:xfrm>
          </p:grpSpPr>
          <p:sp>
            <p:nvSpPr>
              <p:cNvPr id="1210" name="Google Shape;1210;p4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40"/>
            <p:cNvGrpSpPr/>
            <p:nvPr/>
          </p:nvGrpSpPr>
          <p:grpSpPr>
            <a:xfrm>
              <a:off x="3349919" y="3199611"/>
              <a:ext cx="53183" cy="45574"/>
              <a:chOff x="4964770" y="3814016"/>
              <a:chExt cx="31499" cy="26993"/>
            </a:xfrm>
          </p:grpSpPr>
          <p:sp>
            <p:nvSpPr>
              <p:cNvPr id="1213" name="Google Shape;1213;p4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40"/>
            <p:cNvGrpSpPr/>
            <p:nvPr/>
          </p:nvGrpSpPr>
          <p:grpSpPr>
            <a:xfrm>
              <a:off x="3279884" y="3176798"/>
              <a:ext cx="53130" cy="45415"/>
              <a:chOff x="4923290" y="3800504"/>
              <a:chExt cx="31468" cy="26898"/>
            </a:xfrm>
          </p:grpSpPr>
          <p:sp>
            <p:nvSpPr>
              <p:cNvPr id="1216" name="Google Shape;1216;p4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40"/>
            <p:cNvGrpSpPr/>
            <p:nvPr/>
          </p:nvGrpSpPr>
          <p:grpSpPr>
            <a:xfrm>
              <a:off x="3592651" y="2924279"/>
              <a:ext cx="53024" cy="45574"/>
              <a:chOff x="5108534" y="3650943"/>
              <a:chExt cx="31405" cy="26993"/>
            </a:xfrm>
          </p:grpSpPr>
          <p:sp>
            <p:nvSpPr>
              <p:cNvPr id="1219" name="Google Shape;1219;p4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40"/>
            <p:cNvGrpSpPr/>
            <p:nvPr/>
          </p:nvGrpSpPr>
          <p:grpSpPr>
            <a:xfrm>
              <a:off x="3610963" y="3109658"/>
              <a:ext cx="53183" cy="45574"/>
              <a:chOff x="5119380" y="3760739"/>
              <a:chExt cx="31499" cy="26993"/>
            </a:xfrm>
          </p:grpSpPr>
          <p:sp>
            <p:nvSpPr>
              <p:cNvPr id="1222" name="Google Shape;1222;p4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0"/>
            <p:cNvGrpSpPr/>
            <p:nvPr/>
          </p:nvGrpSpPr>
          <p:grpSpPr>
            <a:xfrm>
              <a:off x="3610963" y="3156082"/>
              <a:ext cx="53183" cy="45574"/>
              <a:chOff x="5119380" y="3788235"/>
              <a:chExt cx="31499" cy="26993"/>
            </a:xfrm>
          </p:grpSpPr>
          <p:sp>
            <p:nvSpPr>
              <p:cNvPr id="1225" name="Google Shape;1225;p4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40"/>
            <p:cNvGrpSpPr/>
            <p:nvPr/>
          </p:nvGrpSpPr>
          <p:grpSpPr>
            <a:xfrm>
              <a:off x="3676177" y="3303057"/>
              <a:ext cx="53024" cy="45588"/>
              <a:chOff x="5158005" y="3875284"/>
              <a:chExt cx="31405" cy="27001"/>
            </a:xfrm>
          </p:grpSpPr>
          <p:sp>
            <p:nvSpPr>
              <p:cNvPr id="1228" name="Google Shape;1228;p4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40"/>
            <p:cNvGrpSpPr/>
            <p:nvPr/>
          </p:nvGrpSpPr>
          <p:grpSpPr>
            <a:xfrm>
              <a:off x="3803074" y="3116085"/>
              <a:ext cx="53183" cy="45415"/>
              <a:chOff x="5233163" y="3764545"/>
              <a:chExt cx="31499" cy="26898"/>
            </a:xfrm>
          </p:grpSpPr>
          <p:sp>
            <p:nvSpPr>
              <p:cNvPr id="1231" name="Google Shape;1231;p4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40"/>
            <p:cNvGrpSpPr/>
            <p:nvPr/>
          </p:nvGrpSpPr>
          <p:grpSpPr>
            <a:xfrm>
              <a:off x="3875685" y="3185310"/>
              <a:ext cx="53183" cy="45428"/>
              <a:chOff x="5276168" y="3805545"/>
              <a:chExt cx="31499" cy="26906"/>
            </a:xfrm>
          </p:grpSpPr>
          <p:sp>
            <p:nvSpPr>
              <p:cNvPr id="1234" name="Google Shape;1234;p4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40"/>
            <p:cNvGrpSpPr/>
            <p:nvPr/>
          </p:nvGrpSpPr>
          <p:grpSpPr>
            <a:xfrm>
              <a:off x="3905882" y="3263631"/>
              <a:ext cx="53024" cy="45495"/>
              <a:chOff x="5294053" y="3851933"/>
              <a:chExt cx="31405" cy="26945"/>
            </a:xfrm>
          </p:grpSpPr>
          <p:sp>
            <p:nvSpPr>
              <p:cNvPr id="1237" name="Google Shape;1237;p4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40"/>
            <p:cNvGrpSpPr/>
            <p:nvPr/>
          </p:nvGrpSpPr>
          <p:grpSpPr>
            <a:xfrm>
              <a:off x="3986368" y="3263578"/>
              <a:ext cx="53024" cy="45548"/>
              <a:chOff x="5341723" y="3851902"/>
              <a:chExt cx="31405" cy="26977"/>
            </a:xfrm>
          </p:grpSpPr>
          <p:sp>
            <p:nvSpPr>
              <p:cNvPr id="1240" name="Google Shape;1240;p4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40"/>
            <p:cNvGrpSpPr/>
            <p:nvPr/>
          </p:nvGrpSpPr>
          <p:grpSpPr>
            <a:xfrm>
              <a:off x="3502046" y="2682689"/>
              <a:ext cx="53024" cy="45574"/>
              <a:chOff x="5054871" y="3507855"/>
              <a:chExt cx="31405" cy="26993"/>
            </a:xfrm>
          </p:grpSpPr>
          <p:sp>
            <p:nvSpPr>
              <p:cNvPr id="1243" name="Google Shape;1243;p4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40"/>
            <p:cNvGrpSpPr/>
            <p:nvPr/>
          </p:nvGrpSpPr>
          <p:grpSpPr>
            <a:xfrm>
              <a:off x="3201019" y="2965445"/>
              <a:ext cx="53024" cy="45535"/>
              <a:chOff x="4876579" y="3675325"/>
              <a:chExt cx="31405" cy="26969"/>
            </a:xfrm>
          </p:grpSpPr>
          <p:sp>
            <p:nvSpPr>
              <p:cNvPr id="1246" name="Google Shape;1246;p4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40"/>
            <p:cNvGrpSpPr/>
            <p:nvPr/>
          </p:nvGrpSpPr>
          <p:grpSpPr>
            <a:xfrm>
              <a:off x="3143028" y="2987409"/>
              <a:ext cx="53024" cy="45574"/>
              <a:chOff x="4842233" y="3688333"/>
              <a:chExt cx="31405" cy="26993"/>
            </a:xfrm>
          </p:grpSpPr>
          <p:sp>
            <p:nvSpPr>
              <p:cNvPr id="1249" name="Google Shape;1249;p4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40"/>
            <p:cNvGrpSpPr/>
            <p:nvPr/>
          </p:nvGrpSpPr>
          <p:grpSpPr>
            <a:xfrm>
              <a:off x="3726612" y="2851827"/>
              <a:ext cx="53024" cy="45588"/>
              <a:chOff x="5187876" y="3608032"/>
              <a:chExt cx="31405" cy="27001"/>
            </a:xfrm>
          </p:grpSpPr>
          <p:sp>
            <p:nvSpPr>
              <p:cNvPr id="1252" name="Google Shape;1252;p4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 name="Google Shape;1254;p40"/>
            <p:cNvSpPr/>
            <p:nvPr/>
          </p:nvSpPr>
          <p:spPr>
            <a:xfrm>
              <a:off x="3650150" y="2517522"/>
              <a:ext cx="71832" cy="61672"/>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3676815" y="2533882"/>
              <a:ext cx="28937" cy="28924"/>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 name="Google Shape;1256;p40"/>
            <p:cNvGrpSpPr/>
            <p:nvPr/>
          </p:nvGrpSpPr>
          <p:grpSpPr>
            <a:xfrm>
              <a:off x="3863960" y="2338783"/>
              <a:ext cx="67963" cy="58084"/>
              <a:chOff x="5269224" y="3304167"/>
              <a:chExt cx="40253" cy="34402"/>
            </a:xfrm>
          </p:grpSpPr>
          <p:sp>
            <p:nvSpPr>
              <p:cNvPr id="1257" name="Google Shape;1257;p4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40"/>
            <p:cNvGrpSpPr/>
            <p:nvPr/>
          </p:nvGrpSpPr>
          <p:grpSpPr>
            <a:xfrm>
              <a:off x="3962107" y="2629944"/>
              <a:ext cx="84191" cy="72133"/>
              <a:chOff x="5327354" y="3476615"/>
              <a:chExt cx="49864" cy="42723"/>
            </a:xfrm>
          </p:grpSpPr>
          <p:sp>
            <p:nvSpPr>
              <p:cNvPr id="1260" name="Google Shape;1260;p4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40"/>
            <p:cNvSpPr/>
            <p:nvPr/>
          </p:nvSpPr>
          <p:spPr>
            <a:xfrm>
              <a:off x="3899468" y="3012307"/>
              <a:ext cx="53014" cy="4541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3923398" y="3028641"/>
              <a:ext cx="12868" cy="12868"/>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40"/>
            <p:cNvGrpSpPr/>
            <p:nvPr/>
          </p:nvGrpSpPr>
          <p:grpSpPr>
            <a:xfrm>
              <a:off x="3986368" y="3135353"/>
              <a:ext cx="53024" cy="45415"/>
              <a:chOff x="5341723" y="3775957"/>
              <a:chExt cx="31405" cy="26898"/>
            </a:xfrm>
          </p:grpSpPr>
          <p:sp>
            <p:nvSpPr>
              <p:cNvPr id="1265" name="Google Shape;1265;p4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40"/>
            <p:cNvGrpSpPr/>
            <p:nvPr/>
          </p:nvGrpSpPr>
          <p:grpSpPr>
            <a:xfrm>
              <a:off x="4150699" y="3005880"/>
              <a:ext cx="53024" cy="45415"/>
              <a:chOff x="5439053" y="3699274"/>
              <a:chExt cx="31405" cy="26898"/>
            </a:xfrm>
          </p:grpSpPr>
          <p:sp>
            <p:nvSpPr>
              <p:cNvPr id="1268" name="Google Shape;1268;p4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40"/>
            <p:cNvGrpSpPr/>
            <p:nvPr/>
          </p:nvGrpSpPr>
          <p:grpSpPr>
            <a:xfrm>
              <a:off x="4105722" y="2875929"/>
              <a:ext cx="53183" cy="45574"/>
              <a:chOff x="5412414" y="3622307"/>
              <a:chExt cx="31499" cy="26993"/>
            </a:xfrm>
          </p:grpSpPr>
          <p:sp>
            <p:nvSpPr>
              <p:cNvPr id="1271" name="Google Shape;1271;p4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 name="Google Shape;1273;p40"/>
            <p:cNvGrpSpPr/>
            <p:nvPr/>
          </p:nvGrpSpPr>
          <p:grpSpPr>
            <a:xfrm>
              <a:off x="4213510" y="2625442"/>
              <a:ext cx="45309" cy="45468"/>
              <a:chOff x="5476254" y="3473949"/>
              <a:chExt cx="26835" cy="26930"/>
            </a:xfrm>
          </p:grpSpPr>
          <p:sp>
            <p:nvSpPr>
              <p:cNvPr id="1274" name="Google Shape;1274;p4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40"/>
            <p:cNvGrpSpPr/>
            <p:nvPr/>
          </p:nvGrpSpPr>
          <p:grpSpPr>
            <a:xfrm>
              <a:off x="4362583" y="2638350"/>
              <a:ext cx="53011" cy="45415"/>
              <a:chOff x="5564547" y="3481594"/>
              <a:chExt cx="31397" cy="26898"/>
            </a:xfrm>
          </p:grpSpPr>
          <p:sp>
            <p:nvSpPr>
              <p:cNvPr id="1277" name="Google Shape;1277;p4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40"/>
            <p:cNvGrpSpPr/>
            <p:nvPr/>
          </p:nvGrpSpPr>
          <p:grpSpPr>
            <a:xfrm>
              <a:off x="4311179" y="2619068"/>
              <a:ext cx="53011" cy="45428"/>
              <a:chOff x="5534101" y="3470174"/>
              <a:chExt cx="31397" cy="26906"/>
            </a:xfrm>
          </p:grpSpPr>
          <p:sp>
            <p:nvSpPr>
              <p:cNvPr id="1280" name="Google Shape;1280;p4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0"/>
            <p:cNvGrpSpPr/>
            <p:nvPr/>
          </p:nvGrpSpPr>
          <p:grpSpPr>
            <a:xfrm>
              <a:off x="4440811" y="2356205"/>
              <a:ext cx="53183" cy="45481"/>
              <a:chOff x="5610879" y="3314486"/>
              <a:chExt cx="31499" cy="26938"/>
            </a:xfrm>
          </p:grpSpPr>
          <p:sp>
            <p:nvSpPr>
              <p:cNvPr id="1283" name="Google Shape;1283;p4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0"/>
            <p:cNvGrpSpPr/>
            <p:nvPr/>
          </p:nvGrpSpPr>
          <p:grpSpPr>
            <a:xfrm>
              <a:off x="3130015" y="2671760"/>
              <a:ext cx="53183" cy="45415"/>
              <a:chOff x="4834525" y="3501382"/>
              <a:chExt cx="31499" cy="26898"/>
            </a:xfrm>
          </p:grpSpPr>
          <p:sp>
            <p:nvSpPr>
              <p:cNvPr id="1286" name="Google Shape;1286;p4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40"/>
            <p:cNvGrpSpPr/>
            <p:nvPr/>
          </p:nvGrpSpPr>
          <p:grpSpPr>
            <a:xfrm>
              <a:off x="3237962" y="2804766"/>
              <a:ext cx="53024" cy="45415"/>
              <a:chOff x="4898460" y="3580158"/>
              <a:chExt cx="31405" cy="26898"/>
            </a:xfrm>
          </p:grpSpPr>
          <p:sp>
            <p:nvSpPr>
              <p:cNvPr id="1289" name="Google Shape;1289;p4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0"/>
            <p:cNvGrpSpPr/>
            <p:nvPr/>
          </p:nvGrpSpPr>
          <p:grpSpPr>
            <a:xfrm>
              <a:off x="3211297" y="2851827"/>
              <a:ext cx="53183" cy="45588"/>
              <a:chOff x="4882667" y="3608032"/>
              <a:chExt cx="31499" cy="27001"/>
            </a:xfrm>
          </p:grpSpPr>
          <p:sp>
            <p:nvSpPr>
              <p:cNvPr id="1292" name="Google Shape;1292;p4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40"/>
            <p:cNvGrpSpPr/>
            <p:nvPr/>
          </p:nvGrpSpPr>
          <p:grpSpPr>
            <a:xfrm>
              <a:off x="3144954" y="2891293"/>
              <a:ext cx="27475" cy="27329"/>
              <a:chOff x="4843373" y="3631407"/>
              <a:chExt cx="16273" cy="16186"/>
            </a:xfrm>
          </p:grpSpPr>
          <p:sp>
            <p:nvSpPr>
              <p:cNvPr id="1295" name="Google Shape;1295;p4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40"/>
            <p:cNvGrpSpPr/>
            <p:nvPr/>
          </p:nvGrpSpPr>
          <p:grpSpPr>
            <a:xfrm>
              <a:off x="2949775" y="2824047"/>
              <a:ext cx="53183" cy="45415"/>
              <a:chOff x="4727773" y="3591578"/>
              <a:chExt cx="31499" cy="26898"/>
            </a:xfrm>
          </p:grpSpPr>
          <p:sp>
            <p:nvSpPr>
              <p:cNvPr id="1298" name="Google Shape;1298;p4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40"/>
            <p:cNvSpPr/>
            <p:nvPr/>
          </p:nvSpPr>
          <p:spPr>
            <a:xfrm>
              <a:off x="2821909" y="2876407"/>
              <a:ext cx="53027" cy="45431"/>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0"/>
            <p:cNvSpPr/>
            <p:nvPr/>
          </p:nvSpPr>
          <p:spPr>
            <a:xfrm>
              <a:off x="2845852" y="2892741"/>
              <a:ext cx="12855" cy="12868"/>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 name="Google Shape;1302;p40"/>
            <p:cNvGrpSpPr/>
            <p:nvPr/>
          </p:nvGrpSpPr>
          <p:grpSpPr>
            <a:xfrm>
              <a:off x="2749949" y="2800105"/>
              <a:ext cx="53183" cy="45588"/>
              <a:chOff x="4609421" y="3577398"/>
              <a:chExt cx="31499" cy="27001"/>
            </a:xfrm>
          </p:grpSpPr>
          <p:sp>
            <p:nvSpPr>
              <p:cNvPr id="1303" name="Google Shape;1303;p4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0"/>
            <p:cNvGrpSpPr/>
            <p:nvPr/>
          </p:nvGrpSpPr>
          <p:grpSpPr>
            <a:xfrm>
              <a:off x="2817261" y="2800105"/>
              <a:ext cx="53183" cy="45588"/>
              <a:chOff x="4649289" y="3577398"/>
              <a:chExt cx="31499" cy="27001"/>
            </a:xfrm>
          </p:grpSpPr>
          <p:sp>
            <p:nvSpPr>
              <p:cNvPr id="1306" name="Google Shape;1306;p4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40"/>
            <p:cNvGrpSpPr/>
            <p:nvPr/>
          </p:nvGrpSpPr>
          <p:grpSpPr>
            <a:xfrm>
              <a:off x="2743522" y="2904997"/>
              <a:ext cx="53183" cy="45428"/>
              <a:chOff x="4605614" y="3639523"/>
              <a:chExt cx="31499" cy="26906"/>
            </a:xfrm>
          </p:grpSpPr>
          <p:sp>
            <p:nvSpPr>
              <p:cNvPr id="1309" name="Google Shape;1309;p4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40"/>
            <p:cNvGrpSpPr/>
            <p:nvPr/>
          </p:nvGrpSpPr>
          <p:grpSpPr>
            <a:xfrm>
              <a:off x="3046647" y="2870086"/>
              <a:ext cx="45468" cy="45322"/>
              <a:chOff x="4785149" y="3618846"/>
              <a:chExt cx="26930" cy="26843"/>
            </a:xfrm>
          </p:grpSpPr>
          <p:sp>
            <p:nvSpPr>
              <p:cNvPr id="1312" name="Google Shape;1312;p4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40"/>
            <p:cNvGrpSpPr/>
            <p:nvPr/>
          </p:nvGrpSpPr>
          <p:grpSpPr>
            <a:xfrm>
              <a:off x="3088889" y="2840912"/>
              <a:ext cx="53024" cy="45415"/>
              <a:chOff x="4810167" y="3601567"/>
              <a:chExt cx="31405" cy="26898"/>
            </a:xfrm>
          </p:grpSpPr>
          <p:sp>
            <p:nvSpPr>
              <p:cNvPr id="1315" name="Google Shape;1315;p4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40"/>
            <p:cNvGrpSpPr/>
            <p:nvPr/>
          </p:nvGrpSpPr>
          <p:grpSpPr>
            <a:xfrm>
              <a:off x="3124065" y="2455388"/>
              <a:ext cx="53024" cy="45415"/>
              <a:chOff x="4831002" y="3373230"/>
              <a:chExt cx="31405" cy="26898"/>
            </a:xfrm>
          </p:grpSpPr>
          <p:sp>
            <p:nvSpPr>
              <p:cNvPr id="1318" name="Google Shape;1318;p4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40"/>
            <p:cNvGrpSpPr/>
            <p:nvPr/>
          </p:nvGrpSpPr>
          <p:grpSpPr>
            <a:xfrm>
              <a:off x="2935487" y="2424700"/>
              <a:ext cx="53183" cy="45588"/>
              <a:chOff x="4719311" y="3355054"/>
              <a:chExt cx="31499" cy="27001"/>
            </a:xfrm>
          </p:grpSpPr>
          <p:sp>
            <p:nvSpPr>
              <p:cNvPr id="1321" name="Google Shape;1321;p4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40"/>
            <p:cNvGrpSpPr/>
            <p:nvPr/>
          </p:nvGrpSpPr>
          <p:grpSpPr>
            <a:xfrm>
              <a:off x="3069620" y="2585445"/>
              <a:ext cx="45468" cy="45468"/>
              <a:chOff x="4798755" y="3450260"/>
              <a:chExt cx="26930" cy="26930"/>
            </a:xfrm>
          </p:grpSpPr>
          <p:sp>
            <p:nvSpPr>
              <p:cNvPr id="1324" name="Google Shape;1324;p4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0"/>
            <p:cNvGrpSpPr/>
            <p:nvPr/>
          </p:nvGrpSpPr>
          <p:grpSpPr>
            <a:xfrm>
              <a:off x="2810993" y="2614646"/>
              <a:ext cx="53024" cy="45508"/>
              <a:chOff x="4645576" y="3467555"/>
              <a:chExt cx="31405" cy="26953"/>
            </a:xfrm>
          </p:grpSpPr>
          <p:sp>
            <p:nvSpPr>
              <p:cNvPr id="1327" name="Google Shape;1327;p4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40"/>
            <p:cNvGrpSpPr/>
            <p:nvPr/>
          </p:nvGrpSpPr>
          <p:grpSpPr>
            <a:xfrm>
              <a:off x="2881998" y="2811193"/>
              <a:ext cx="53183" cy="45415"/>
              <a:chOff x="4687631" y="3583965"/>
              <a:chExt cx="31499" cy="26898"/>
            </a:xfrm>
          </p:grpSpPr>
          <p:sp>
            <p:nvSpPr>
              <p:cNvPr id="1330" name="Google Shape;1330;p4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40"/>
            <p:cNvGrpSpPr/>
            <p:nvPr/>
          </p:nvGrpSpPr>
          <p:grpSpPr>
            <a:xfrm>
              <a:off x="2935487" y="2620994"/>
              <a:ext cx="53183" cy="45588"/>
              <a:chOff x="4719311" y="3471314"/>
              <a:chExt cx="31499" cy="27001"/>
            </a:xfrm>
          </p:grpSpPr>
          <p:sp>
            <p:nvSpPr>
              <p:cNvPr id="1333" name="Google Shape;1333;p4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40"/>
            <p:cNvGrpSpPr/>
            <p:nvPr/>
          </p:nvGrpSpPr>
          <p:grpSpPr>
            <a:xfrm>
              <a:off x="2935487" y="2558674"/>
              <a:ext cx="53183" cy="45415"/>
              <a:chOff x="4719311" y="3434404"/>
              <a:chExt cx="31499" cy="26898"/>
            </a:xfrm>
          </p:grpSpPr>
          <p:sp>
            <p:nvSpPr>
              <p:cNvPr id="1336" name="Google Shape;1336;p4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40"/>
            <p:cNvGrpSpPr/>
            <p:nvPr/>
          </p:nvGrpSpPr>
          <p:grpSpPr>
            <a:xfrm>
              <a:off x="3019173" y="2503579"/>
              <a:ext cx="53183" cy="45415"/>
              <a:chOff x="4768876" y="3401772"/>
              <a:chExt cx="31499" cy="26898"/>
            </a:xfrm>
          </p:grpSpPr>
          <p:sp>
            <p:nvSpPr>
              <p:cNvPr id="1339" name="Google Shape;1339;p4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0"/>
            <p:cNvGrpSpPr/>
            <p:nvPr/>
          </p:nvGrpSpPr>
          <p:grpSpPr>
            <a:xfrm>
              <a:off x="3007925" y="2621100"/>
              <a:ext cx="45481" cy="45481"/>
              <a:chOff x="4762214" y="3471377"/>
              <a:chExt cx="26938" cy="26938"/>
            </a:xfrm>
          </p:grpSpPr>
          <p:sp>
            <p:nvSpPr>
              <p:cNvPr id="1342" name="Google Shape;1342;p4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40"/>
            <p:cNvGrpSpPr/>
            <p:nvPr/>
          </p:nvGrpSpPr>
          <p:grpSpPr>
            <a:xfrm>
              <a:off x="3055637" y="2407357"/>
              <a:ext cx="53024" cy="45415"/>
              <a:chOff x="4790473" y="3344782"/>
              <a:chExt cx="31405" cy="26898"/>
            </a:xfrm>
          </p:grpSpPr>
          <p:sp>
            <p:nvSpPr>
              <p:cNvPr id="1345" name="Google Shape;1345;p4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40"/>
            <p:cNvGrpSpPr/>
            <p:nvPr/>
          </p:nvGrpSpPr>
          <p:grpSpPr>
            <a:xfrm>
              <a:off x="3111862" y="3430445"/>
              <a:ext cx="63143" cy="54086"/>
              <a:chOff x="4823774" y="3950733"/>
              <a:chExt cx="37398" cy="32034"/>
            </a:xfrm>
          </p:grpSpPr>
          <p:sp>
            <p:nvSpPr>
              <p:cNvPr id="1348" name="Google Shape;1348;p4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40"/>
            <p:cNvGrpSpPr/>
            <p:nvPr/>
          </p:nvGrpSpPr>
          <p:grpSpPr>
            <a:xfrm>
              <a:off x="3111224" y="3700306"/>
              <a:ext cx="53024" cy="45428"/>
              <a:chOff x="4823396" y="4110566"/>
              <a:chExt cx="31405" cy="26906"/>
            </a:xfrm>
          </p:grpSpPr>
          <p:sp>
            <p:nvSpPr>
              <p:cNvPr id="1351" name="Google Shape;1351;p4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40"/>
            <p:cNvGrpSpPr/>
            <p:nvPr/>
          </p:nvGrpSpPr>
          <p:grpSpPr>
            <a:xfrm>
              <a:off x="3136442" y="3211656"/>
              <a:ext cx="53183" cy="45415"/>
              <a:chOff x="4838332" y="3821150"/>
              <a:chExt cx="31499" cy="26898"/>
            </a:xfrm>
          </p:grpSpPr>
          <p:sp>
            <p:nvSpPr>
              <p:cNvPr id="1354" name="Google Shape;1354;p4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0"/>
            <p:cNvGrpSpPr/>
            <p:nvPr/>
          </p:nvGrpSpPr>
          <p:grpSpPr>
            <a:xfrm>
              <a:off x="2837499" y="3201284"/>
              <a:ext cx="62174" cy="53223"/>
              <a:chOff x="4661275" y="3815007"/>
              <a:chExt cx="36824" cy="31523"/>
            </a:xfrm>
          </p:grpSpPr>
          <p:sp>
            <p:nvSpPr>
              <p:cNvPr id="1357" name="Google Shape;1357;p4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40"/>
            <p:cNvGrpSpPr/>
            <p:nvPr/>
          </p:nvGrpSpPr>
          <p:grpSpPr>
            <a:xfrm>
              <a:off x="2664815" y="3262117"/>
              <a:ext cx="56716" cy="48456"/>
              <a:chOff x="4558998" y="3851037"/>
              <a:chExt cx="33591" cy="28699"/>
            </a:xfrm>
          </p:grpSpPr>
          <p:sp>
            <p:nvSpPr>
              <p:cNvPr id="1360" name="Google Shape;1360;p4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0"/>
            <p:cNvGrpSpPr/>
            <p:nvPr/>
          </p:nvGrpSpPr>
          <p:grpSpPr>
            <a:xfrm>
              <a:off x="2897415" y="2903417"/>
              <a:ext cx="56716" cy="48615"/>
              <a:chOff x="4696762" y="3638587"/>
              <a:chExt cx="33591" cy="28794"/>
            </a:xfrm>
          </p:grpSpPr>
          <p:sp>
            <p:nvSpPr>
              <p:cNvPr id="1363" name="Google Shape;1363;p4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40"/>
            <p:cNvGrpSpPr/>
            <p:nvPr/>
          </p:nvGrpSpPr>
          <p:grpSpPr>
            <a:xfrm>
              <a:off x="3290335" y="3410871"/>
              <a:ext cx="56556" cy="48443"/>
              <a:chOff x="4929479" y="3939140"/>
              <a:chExt cx="33497" cy="28692"/>
            </a:xfrm>
          </p:grpSpPr>
          <p:sp>
            <p:nvSpPr>
              <p:cNvPr id="1366" name="Google Shape;1366;p4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0"/>
            <p:cNvGrpSpPr/>
            <p:nvPr/>
          </p:nvGrpSpPr>
          <p:grpSpPr>
            <a:xfrm>
              <a:off x="3252582" y="3490055"/>
              <a:ext cx="56556" cy="48456"/>
              <a:chOff x="4907119" y="3986039"/>
              <a:chExt cx="33497" cy="28699"/>
            </a:xfrm>
          </p:grpSpPr>
          <p:sp>
            <p:nvSpPr>
              <p:cNvPr id="1369" name="Google Shape;1369;p4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40"/>
            <p:cNvGrpSpPr/>
            <p:nvPr/>
          </p:nvGrpSpPr>
          <p:grpSpPr>
            <a:xfrm>
              <a:off x="3260457" y="3594842"/>
              <a:ext cx="56716" cy="48562"/>
              <a:chOff x="4911783" y="4048102"/>
              <a:chExt cx="33591" cy="28762"/>
            </a:xfrm>
          </p:grpSpPr>
          <p:sp>
            <p:nvSpPr>
              <p:cNvPr id="1372" name="Google Shape;1372;p4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 name="Google Shape;1374;p40"/>
            <p:cNvSpPr/>
            <p:nvPr/>
          </p:nvSpPr>
          <p:spPr>
            <a:xfrm>
              <a:off x="2925686" y="3402997"/>
              <a:ext cx="56560" cy="48445"/>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2950107" y="3419303"/>
              <a:ext cx="15750" cy="15923"/>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40"/>
            <p:cNvGrpSpPr/>
            <p:nvPr/>
          </p:nvGrpSpPr>
          <p:grpSpPr>
            <a:xfrm>
              <a:off x="3008615" y="3239847"/>
              <a:ext cx="71615" cy="61244"/>
              <a:chOff x="4762623" y="3837847"/>
              <a:chExt cx="42416" cy="36273"/>
            </a:xfrm>
          </p:grpSpPr>
          <p:sp>
            <p:nvSpPr>
              <p:cNvPr id="1377" name="Google Shape;1377;p4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40"/>
            <p:cNvGrpSpPr/>
            <p:nvPr/>
          </p:nvGrpSpPr>
          <p:grpSpPr>
            <a:xfrm>
              <a:off x="2980623" y="3690851"/>
              <a:ext cx="56556" cy="48456"/>
              <a:chOff x="4746044" y="4104966"/>
              <a:chExt cx="33497" cy="28699"/>
            </a:xfrm>
          </p:grpSpPr>
          <p:sp>
            <p:nvSpPr>
              <p:cNvPr id="1380" name="Google Shape;1380;p4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0"/>
            <p:cNvGrpSpPr/>
            <p:nvPr/>
          </p:nvGrpSpPr>
          <p:grpSpPr>
            <a:xfrm>
              <a:off x="3172429" y="3788082"/>
              <a:ext cx="56716" cy="48562"/>
              <a:chOff x="4859646" y="4162554"/>
              <a:chExt cx="33591" cy="28762"/>
            </a:xfrm>
          </p:grpSpPr>
          <p:sp>
            <p:nvSpPr>
              <p:cNvPr id="1383" name="Google Shape;1383;p4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40"/>
            <p:cNvGrpSpPr/>
            <p:nvPr/>
          </p:nvGrpSpPr>
          <p:grpSpPr>
            <a:xfrm>
              <a:off x="1075792" y="2305943"/>
              <a:ext cx="1395943" cy="1855831"/>
              <a:chOff x="3617857" y="3284717"/>
              <a:chExt cx="826785" cy="1099165"/>
            </a:xfrm>
          </p:grpSpPr>
          <p:sp>
            <p:nvSpPr>
              <p:cNvPr id="1386" name="Google Shape;1386;p4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0"/>
              <p:cNvSpPr/>
              <p:nvPr/>
            </p:nvSpPr>
            <p:spPr>
              <a:xfrm>
                <a:off x="4230666" y="3943372"/>
                <a:ext cx="15612" cy="77934"/>
              </a:xfrm>
              <a:custGeom>
                <a:avLst/>
                <a:gdLst/>
                <a:ahLst/>
                <a:cxnLst/>
                <a:rect l="l" t="t" r="r" b="b"/>
                <a:pathLst>
                  <a:path w="1985" h="9909" fill="none" extrusionOk="0">
                    <a:moveTo>
                      <a:pt x="1984" y="9908"/>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0"/>
              <p:cNvSpPr/>
              <p:nvPr/>
            </p:nvSpPr>
            <p:spPr>
              <a:xfrm>
                <a:off x="4234473" y="3939573"/>
                <a:ext cx="143953" cy="22171"/>
              </a:xfrm>
              <a:custGeom>
                <a:avLst/>
                <a:gdLst/>
                <a:ahLst/>
                <a:cxnLst/>
                <a:rect l="l" t="t" r="r" b="b"/>
                <a:pathLst>
                  <a:path w="18303" h="2819" fill="none" extrusionOk="0">
                    <a:moveTo>
                      <a:pt x="0" y="0"/>
                    </a:moveTo>
                    <a:lnTo>
                      <a:pt x="18303" y="281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0"/>
              <p:cNvSpPr/>
              <p:nvPr/>
            </p:nvSpPr>
            <p:spPr>
              <a:xfrm>
                <a:off x="4300405" y="4023579"/>
                <a:ext cx="24264" cy="112650"/>
              </a:xfrm>
              <a:custGeom>
                <a:avLst/>
                <a:gdLst/>
                <a:ahLst/>
                <a:cxnLst/>
                <a:rect l="l" t="t" r="r" b="b"/>
                <a:pathLst>
                  <a:path w="3085" h="14323" fill="none" extrusionOk="0">
                    <a:moveTo>
                      <a:pt x="0" y="14323"/>
                    </a:moveTo>
                    <a:lnTo>
                      <a:pt x="3085"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4324661" y="4019772"/>
                <a:ext cx="40544" cy="140154"/>
              </a:xfrm>
              <a:custGeom>
                <a:avLst/>
                <a:gdLst/>
                <a:ahLst/>
                <a:cxnLst/>
                <a:rect l="l" t="t" r="r" b="b"/>
                <a:pathLst>
                  <a:path w="5155" h="17820" fill="none" extrusionOk="0">
                    <a:moveTo>
                      <a:pt x="1" y="1"/>
                    </a:moveTo>
                    <a:lnTo>
                      <a:pt x="5154" y="1781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0"/>
              <p:cNvSpPr/>
              <p:nvPr/>
            </p:nvSpPr>
            <p:spPr>
              <a:xfrm>
                <a:off x="4324661" y="4019772"/>
                <a:ext cx="104282" cy="52522"/>
              </a:xfrm>
              <a:custGeom>
                <a:avLst/>
                <a:gdLst/>
                <a:ahLst/>
                <a:cxnLst/>
                <a:rect l="l" t="t" r="r" b="b"/>
                <a:pathLst>
                  <a:path w="13259" h="6678" fill="none" extrusionOk="0">
                    <a:moveTo>
                      <a:pt x="1" y="1"/>
                    </a:moveTo>
                    <a:lnTo>
                      <a:pt x="13259" y="667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4328467" y="3989901"/>
                <a:ext cx="113421" cy="29879"/>
              </a:xfrm>
              <a:custGeom>
                <a:avLst/>
                <a:gdLst/>
                <a:ahLst/>
                <a:cxnLst/>
                <a:rect l="l" t="t" r="r" b="b"/>
                <a:pathLst>
                  <a:path w="14421" h="3799" fill="none" extrusionOk="0">
                    <a:moveTo>
                      <a:pt x="14420" y="0"/>
                    </a:moveTo>
                    <a:lnTo>
                      <a:pt x="1" y="379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4224193" y="4019772"/>
                <a:ext cx="23886" cy="76975"/>
              </a:xfrm>
              <a:custGeom>
                <a:avLst/>
                <a:gdLst/>
                <a:ahLst/>
                <a:cxnLst/>
                <a:rect l="l" t="t" r="r" b="b"/>
                <a:pathLst>
                  <a:path w="3037" h="9787" fill="none" extrusionOk="0">
                    <a:moveTo>
                      <a:pt x="1" y="9787"/>
                    </a:moveTo>
                    <a:lnTo>
                      <a:pt x="3037"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0"/>
              <p:cNvSpPr/>
              <p:nvPr/>
            </p:nvSpPr>
            <p:spPr>
              <a:xfrm>
                <a:off x="4248071" y="4019772"/>
                <a:ext cx="52342" cy="116457"/>
              </a:xfrm>
              <a:custGeom>
                <a:avLst/>
                <a:gdLst/>
                <a:ahLst/>
                <a:cxnLst/>
                <a:rect l="l" t="t" r="r" b="b"/>
                <a:pathLst>
                  <a:path w="6655" h="14807" fill="none" extrusionOk="0">
                    <a:moveTo>
                      <a:pt x="1" y="1"/>
                    </a:moveTo>
                    <a:lnTo>
                      <a:pt x="6654" y="14807"/>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4300405" y="4138982"/>
                <a:ext cx="6567" cy="119029"/>
              </a:xfrm>
              <a:custGeom>
                <a:avLst/>
                <a:gdLst/>
                <a:ahLst/>
                <a:cxnLst/>
                <a:rect l="l" t="t" r="r" b="b"/>
                <a:pathLst>
                  <a:path w="835" h="15134" fill="none" extrusionOk="0">
                    <a:moveTo>
                      <a:pt x="0" y="1"/>
                    </a:moveTo>
                    <a:lnTo>
                      <a:pt x="835" y="1513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4219726" y="4200164"/>
                <a:ext cx="85343" cy="60513"/>
              </a:xfrm>
              <a:custGeom>
                <a:avLst/>
                <a:gdLst/>
                <a:ahLst/>
                <a:cxnLst/>
                <a:rect l="l" t="t" r="r" b="b"/>
                <a:pathLst>
                  <a:path w="10851" h="7694" fill="none" extrusionOk="0">
                    <a:moveTo>
                      <a:pt x="0" y="0"/>
                    </a:moveTo>
                    <a:lnTo>
                      <a:pt x="10851" y="769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0"/>
              <p:cNvSpPr/>
              <p:nvPr/>
            </p:nvSpPr>
            <p:spPr>
              <a:xfrm>
                <a:off x="4223430" y="4137275"/>
                <a:ext cx="81930" cy="15132"/>
              </a:xfrm>
              <a:custGeom>
                <a:avLst/>
                <a:gdLst/>
                <a:ahLst/>
                <a:cxnLst/>
                <a:rect l="l" t="t" r="r" b="b"/>
                <a:pathLst>
                  <a:path w="10417" h="1924" fill="none" extrusionOk="0">
                    <a:moveTo>
                      <a:pt x="1" y="1923"/>
                    </a:moveTo>
                    <a:lnTo>
                      <a:pt x="10416"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4303638" y="4138982"/>
                <a:ext cx="59947" cy="23894"/>
              </a:xfrm>
              <a:custGeom>
                <a:avLst/>
                <a:gdLst/>
                <a:ahLst/>
                <a:cxnLst/>
                <a:rect l="l" t="t" r="r" b="b"/>
                <a:pathLst>
                  <a:path w="7622" h="3038" fill="none" extrusionOk="0">
                    <a:moveTo>
                      <a:pt x="7621" y="3037"/>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4201644" y="4267237"/>
                <a:ext cx="39970" cy="77164"/>
              </a:xfrm>
              <a:custGeom>
                <a:avLst/>
                <a:gdLst/>
                <a:ahLst/>
                <a:cxnLst/>
                <a:rect l="l" t="t" r="r" b="b"/>
                <a:pathLst>
                  <a:path w="5082" h="9811" fill="none" extrusionOk="0">
                    <a:moveTo>
                      <a:pt x="1" y="0"/>
                    </a:moveTo>
                    <a:lnTo>
                      <a:pt x="5081" y="981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0"/>
              <p:cNvSpPr/>
              <p:nvPr/>
            </p:nvSpPr>
            <p:spPr>
              <a:xfrm>
                <a:off x="4203831" y="4258003"/>
                <a:ext cx="103142" cy="9241"/>
              </a:xfrm>
              <a:custGeom>
                <a:avLst/>
                <a:gdLst/>
                <a:ahLst/>
                <a:cxnLst/>
                <a:rect l="l" t="t" r="r" b="b"/>
                <a:pathLst>
                  <a:path w="13114" h="1175" fill="none" extrusionOk="0">
                    <a:moveTo>
                      <a:pt x="1" y="1174"/>
                    </a:moveTo>
                    <a:lnTo>
                      <a:pt x="13114"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0"/>
              <p:cNvSpPr/>
              <p:nvPr/>
            </p:nvSpPr>
            <p:spPr>
              <a:xfrm>
                <a:off x="4179001" y="3943372"/>
                <a:ext cx="51673" cy="104951"/>
              </a:xfrm>
              <a:custGeom>
                <a:avLst/>
                <a:gdLst/>
                <a:ahLst/>
                <a:cxnLst/>
                <a:rect l="l" t="t" r="r" b="b"/>
                <a:pathLst>
                  <a:path w="6570" h="13344" fill="none" extrusionOk="0">
                    <a:moveTo>
                      <a:pt x="1" y="13344"/>
                    </a:moveTo>
                    <a:lnTo>
                      <a:pt x="6569"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0"/>
              <p:cNvSpPr/>
              <p:nvPr/>
            </p:nvSpPr>
            <p:spPr>
              <a:xfrm>
                <a:off x="4248071" y="4019772"/>
                <a:ext cx="76597" cy="8"/>
              </a:xfrm>
              <a:custGeom>
                <a:avLst/>
                <a:gdLst/>
                <a:ahLst/>
                <a:cxnLst/>
                <a:rect l="l" t="t" r="r" b="b"/>
                <a:pathLst>
                  <a:path w="9739" h="1" fill="none" extrusionOk="0">
                    <a:moveTo>
                      <a:pt x="1" y="1"/>
                    </a:moveTo>
                    <a:lnTo>
                      <a:pt x="9739"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0"/>
              <p:cNvSpPr/>
              <p:nvPr/>
            </p:nvSpPr>
            <p:spPr>
              <a:xfrm>
                <a:off x="4219529" y="4138982"/>
                <a:ext cx="84116" cy="63282"/>
              </a:xfrm>
              <a:custGeom>
                <a:avLst/>
                <a:gdLst/>
                <a:ahLst/>
                <a:cxnLst/>
                <a:rect l="l" t="t" r="r" b="b"/>
                <a:pathLst>
                  <a:path w="10695" h="8046" fill="none" extrusionOk="0">
                    <a:moveTo>
                      <a:pt x="1" y="8045"/>
                    </a:moveTo>
                    <a:lnTo>
                      <a:pt x="10694"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0"/>
              <p:cNvSpPr/>
              <p:nvPr/>
            </p:nvSpPr>
            <p:spPr>
              <a:xfrm>
                <a:off x="3654964" y="3289853"/>
                <a:ext cx="46820" cy="63848"/>
              </a:xfrm>
              <a:custGeom>
                <a:avLst/>
                <a:gdLst/>
                <a:ahLst/>
                <a:cxnLst/>
                <a:rect l="l" t="t" r="r" b="b"/>
                <a:pathLst>
                  <a:path w="5953" h="8118" fill="none" extrusionOk="0">
                    <a:moveTo>
                      <a:pt x="1" y="0"/>
                    </a:moveTo>
                    <a:lnTo>
                      <a:pt x="5952" y="8117"/>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0"/>
              <p:cNvSpPr/>
              <p:nvPr/>
            </p:nvSpPr>
            <p:spPr>
              <a:xfrm>
                <a:off x="3619760" y="3353693"/>
                <a:ext cx="85736" cy="36730"/>
              </a:xfrm>
              <a:custGeom>
                <a:avLst/>
                <a:gdLst/>
                <a:ahLst/>
                <a:cxnLst/>
                <a:rect l="l" t="t" r="r" b="b"/>
                <a:pathLst>
                  <a:path w="10901" h="4670" fill="none" extrusionOk="0">
                    <a:moveTo>
                      <a:pt x="1" y="4670"/>
                    </a:moveTo>
                    <a:lnTo>
                      <a:pt x="1090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0"/>
              <p:cNvSpPr/>
              <p:nvPr/>
            </p:nvSpPr>
            <p:spPr>
              <a:xfrm>
                <a:off x="3703011" y="3354739"/>
                <a:ext cx="70415" cy="79350"/>
              </a:xfrm>
              <a:custGeom>
                <a:avLst/>
                <a:gdLst/>
                <a:ahLst/>
                <a:cxnLst/>
                <a:rect l="l" t="t" r="r" b="b"/>
                <a:pathLst>
                  <a:path w="8953" h="10089" fill="none" extrusionOk="0">
                    <a:moveTo>
                      <a:pt x="1" y="0"/>
                    </a:moveTo>
                    <a:lnTo>
                      <a:pt x="8952" y="10089"/>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0"/>
              <p:cNvSpPr/>
              <p:nvPr/>
            </p:nvSpPr>
            <p:spPr>
              <a:xfrm>
                <a:off x="3779884" y="3366443"/>
                <a:ext cx="34449" cy="67647"/>
              </a:xfrm>
              <a:custGeom>
                <a:avLst/>
                <a:gdLst/>
                <a:ahLst/>
                <a:cxnLst/>
                <a:rect l="l" t="t" r="r" b="b"/>
                <a:pathLst>
                  <a:path w="4380" h="8601" fill="none" extrusionOk="0">
                    <a:moveTo>
                      <a:pt x="1" y="8601"/>
                    </a:moveTo>
                    <a:lnTo>
                      <a:pt x="438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p:nvPr/>
            </p:nvSpPr>
            <p:spPr>
              <a:xfrm>
                <a:off x="3701776" y="3353693"/>
                <a:ext cx="116363" cy="12757"/>
              </a:xfrm>
              <a:custGeom>
                <a:avLst/>
                <a:gdLst/>
                <a:ahLst/>
                <a:cxnLst/>
                <a:rect l="l" t="t" r="r" b="b"/>
                <a:pathLst>
                  <a:path w="14795" h="1622" fill="none" extrusionOk="0">
                    <a:moveTo>
                      <a:pt x="14795" y="1621"/>
                    </a:moveTo>
                    <a:lnTo>
                      <a:pt x="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0"/>
              <p:cNvSpPr/>
              <p:nvPr/>
            </p:nvSpPr>
            <p:spPr>
              <a:xfrm>
                <a:off x="3701776" y="3313063"/>
                <a:ext cx="227204" cy="40638"/>
              </a:xfrm>
              <a:custGeom>
                <a:avLst/>
                <a:gdLst/>
                <a:ahLst/>
                <a:cxnLst/>
                <a:rect l="l" t="t" r="r" b="b"/>
                <a:pathLst>
                  <a:path w="28888" h="5167" fill="none" extrusionOk="0">
                    <a:moveTo>
                      <a:pt x="28887" y="1"/>
                    </a:moveTo>
                    <a:lnTo>
                      <a:pt x="0" y="516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3888633" y="3313063"/>
                <a:ext cx="40347" cy="114467"/>
              </a:xfrm>
              <a:custGeom>
                <a:avLst/>
                <a:gdLst/>
                <a:ahLst/>
                <a:cxnLst/>
                <a:rect l="l" t="t" r="r" b="b"/>
                <a:pathLst>
                  <a:path w="5130" h="14554" fill="none" extrusionOk="0">
                    <a:moveTo>
                      <a:pt x="5129" y="1"/>
                    </a:moveTo>
                    <a:lnTo>
                      <a:pt x="0" y="1455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0"/>
              <p:cNvSpPr/>
              <p:nvPr/>
            </p:nvSpPr>
            <p:spPr>
              <a:xfrm>
                <a:off x="3814325" y="3366443"/>
                <a:ext cx="74316" cy="61087"/>
              </a:xfrm>
              <a:custGeom>
                <a:avLst/>
                <a:gdLst/>
                <a:ahLst/>
                <a:cxnLst/>
                <a:rect l="l" t="t" r="r" b="b"/>
                <a:pathLst>
                  <a:path w="9449" h="7767" fill="none" extrusionOk="0">
                    <a:moveTo>
                      <a:pt x="1" y="0"/>
                    </a:moveTo>
                    <a:lnTo>
                      <a:pt x="9448" y="776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0"/>
              <p:cNvSpPr/>
              <p:nvPr/>
            </p:nvSpPr>
            <p:spPr>
              <a:xfrm>
                <a:off x="3838399" y="3427522"/>
                <a:ext cx="50242" cy="67749"/>
              </a:xfrm>
              <a:custGeom>
                <a:avLst/>
                <a:gdLst/>
                <a:ahLst/>
                <a:cxnLst/>
                <a:rect l="l" t="t" r="r" b="b"/>
                <a:pathLst>
                  <a:path w="6388" h="8614" fill="none" extrusionOk="0">
                    <a:moveTo>
                      <a:pt x="0" y="8613"/>
                    </a:moveTo>
                    <a:lnTo>
                      <a:pt x="6387"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0"/>
              <p:cNvSpPr/>
              <p:nvPr/>
            </p:nvSpPr>
            <p:spPr>
              <a:xfrm>
                <a:off x="3814325" y="3313063"/>
                <a:ext cx="114656" cy="53388"/>
              </a:xfrm>
              <a:custGeom>
                <a:avLst/>
                <a:gdLst/>
                <a:ahLst/>
                <a:cxnLst/>
                <a:rect l="l" t="t" r="r" b="b"/>
                <a:pathLst>
                  <a:path w="14578" h="6788" fill="none" extrusionOk="0">
                    <a:moveTo>
                      <a:pt x="1" y="6787"/>
                    </a:moveTo>
                    <a:lnTo>
                      <a:pt x="14577"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0"/>
              <p:cNvSpPr/>
              <p:nvPr/>
            </p:nvSpPr>
            <p:spPr>
              <a:xfrm>
                <a:off x="3888633" y="3427522"/>
                <a:ext cx="55377" cy="76212"/>
              </a:xfrm>
              <a:custGeom>
                <a:avLst/>
                <a:gdLst/>
                <a:ahLst/>
                <a:cxnLst/>
                <a:rect l="l" t="t" r="r" b="b"/>
                <a:pathLst>
                  <a:path w="7041" h="9690" fill="none" extrusionOk="0">
                    <a:moveTo>
                      <a:pt x="0" y="0"/>
                    </a:moveTo>
                    <a:lnTo>
                      <a:pt x="7041" y="969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0"/>
              <p:cNvSpPr/>
              <p:nvPr/>
            </p:nvSpPr>
            <p:spPr>
              <a:xfrm>
                <a:off x="3944003" y="3406208"/>
                <a:ext cx="40631" cy="97526"/>
              </a:xfrm>
              <a:custGeom>
                <a:avLst/>
                <a:gdLst/>
                <a:ahLst/>
                <a:cxnLst/>
                <a:rect l="l" t="t" r="r" b="b"/>
                <a:pathLst>
                  <a:path w="5166" h="12400" fill="none" extrusionOk="0">
                    <a:moveTo>
                      <a:pt x="1" y="12400"/>
                    </a:moveTo>
                    <a:lnTo>
                      <a:pt x="516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a:off x="3984625" y="3357500"/>
                <a:ext cx="55291" cy="48716"/>
              </a:xfrm>
              <a:custGeom>
                <a:avLst/>
                <a:gdLst/>
                <a:ahLst/>
                <a:cxnLst/>
                <a:rect l="l" t="t" r="r" b="b"/>
                <a:pathLst>
                  <a:path w="7030" h="6194" fill="none" extrusionOk="0">
                    <a:moveTo>
                      <a:pt x="1" y="6194"/>
                    </a:moveTo>
                    <a:lnTo>
                      <a:pt x="7029"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3888633" y="3406208"/>
                <a:ext cx="96000" cy="21322"/>
              </a:xfrm>
              <a:custGeom>
                <a:avLst/>
                <a:gdLst/>
                <a:ahLst/>
                <a:cxnLst/>
                <a:rect l="l" t="t" r="r" b="b"/>
                <a:pathLst>
                  <a:path w="12206" h="2711" fill="none" extrusionOk="0">
                    <a:moveTo>
                      <a:pt x="0" y="2710"/>
                    </a:moveTo>
                    <a:lnTo>
                      <a:pt x="1220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0"/>
              <p:cNvSpPr/>
              <p:nvPr/>
            </p:nvSpPr>
            <p:spPr>
              <a:xfrm>
                <a:off x="3984625" y="3406208"/>
                <a:ext cx="42251" cy="136348"/>
              </a:xfrm>
              <a:custGeom>
                <a:avLst/>
                <a:gdLst/>
                <a:ahLst/>
                <a:cxnLst/>
                <a:rect l="l" t="t" r="r" b="b"/>
                <a:pathLst>
                  <a:path w="5372" h="17336" fill="none" extrusionOk="0">
                    <a:moveTo>
                      <a:pt x="1" y="1"/>
                    </a:moveTo>
                    <a:lnTo>
                      <a:pt x="5372" y="17335"/>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0"/>
              <p:cNvSpPr/>
              <p:nvPr/>
            </p:nvSpPr>
            <p:spPr>
              <a:xfrm>
                <a:off x="4026868" y="3427522"/>
                <a:ext cx="35597" cy="115033"/>
              </a:xfrm>
              <a:custGeom>
                <a:avLst/>
                <a:gdLst/>
                <a:ahLst/>
                <a:cxnLst/>
                <a:rect l="l" t="t" r="r" b="b"/>
                <a:pathLst>
                  <a:path w="4526" h="14626" fill="none" extrusionOk="0">
                    <a:moveTo>
                      <a:pt x="1" y="14625"/>
                    </a:moveTo>
                    <a:lnTo>
                      <a:pt x="4525"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0"/>
              <p:cNvSpPr/>
              <p:nvPr/>
            </p:nvSpPr>
            <p:spPr>
              <a:xfrm>
                <a:off x="3876261" y="3542548"/>
                <a:ext cx="150615" cy="52051"/>
              </a:xfrm>
              <a:custGeom>
                <a:avLst/>
                <a:gdLst/>
                <a:ahLst/>
                <a:cxnLst/>
                <a:rect l="l" t="t" r="r" b="b"/>
                <a:pathLst>
                  <a:path w="19150" h="6618" fill="none" extrusionOk="0">
                    <a:moveTo>
                      <a:pt x="1" y="6617"/>
                    </a:moveTo>
                    <a:lnTo>
                      <a:pt x="19150"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0"/>
              <p:cNvSpPr/>
              <p:nvPr/>
            </p:nvSpPr>
            <p:spPr>
              <a:xfrm>
                <a:off x="4006702" y="3542548"/>
                <a:ext cx="20174" cy="99044"/>
              </a:xfrm>
              <a:custGeom>
                <a:avLst/>
                <a:gdLst/>
                <a:ahLst/>
                <a:cxnLst/>
                <a:rect l="l" t="t" r="r" b="b"/>
                <a:pathLst>
                  <a:path w="2565" h="12593" fill="none" extrusionOk="0">
                    <a:moveTo>
                      <a:pt x="2565" y="0"/>
                    </a:moveTo>
                    <a:lnTo>
                      <a:pt x="0" y="1259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0"/>
              <p:cNvSpPr/>
              <p:nvPr/>
            </p:nvSpPr>
            <p:spPr>
              <a:xfrm>
                <a:off x="3912700" y="3641584"/>
                <a:ext cx="97817" cy="41779"/>
              </a:xfrm>
              <a:custGeom>
                <a:avLst/>
                <a:gdLst/>
                <a:ahLst/>
                <a:cxnLst/>
                <a:rect l="l" t="t" r="r" b="b"/>
                <a:pathLst>
                  <a:path w="12437" h="5312" fill="none" extrusionOk="0">
                    <a:moveTo>
                      <a:pt x="1" y="5311"/>
                    </a:moveTo>
                    <a:lnTo>
                      <a:pt x="12436"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0"/>
              <p:cNvSpPr/>
              <p:nvPr/>
            </p:nvSpPr>
            <p:spPr>
              <a:xfrm>
                <a:off x="3875601" y="3503726"/>
                <a:ext cx="68410" cy="89158"/>
              </a:xfrm>
              <a:custGeom>
                <a:avLst/>
                <a:gdLst/>
                <a:ahLst/>
                <a:cxnLst/>
                <a:rect l="l" t="t" r="r" b="b"/>
                <a:pathLst>
                  <a:path w="8698" h="11336" fill="none" extrusionOk="0">
                    <a:moveTo>
                      <a:pt x="8698" y="1"/>
                    </a:moveTo>
                    <a:lnTo>
                      <a:pt x="0" y="11335"/>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0"/>
              <p:cNvSpPr/>
              <p:nvPr/>
            </p:nvSpPr>
            <p:spPr>
              <a:xfrm>
                <a:off x="3944003" y="3503726"/>
                <a:ext cx="89441" cy="36163"/>
              </a:xfrm>
              <a:custGeom>
                <a:avLst/>
                <a:gdLst/>
                <a:ahLst/>
                <a:cxnLst/>
                <a:rect l="l" t="t" r="r" b="b"/>
                <a:pathLst>
                  <a:path w="11372" h="4598" fill="none" extrusionOk="0">
                    <a:moveTo>
                      <a:pt x="1" y="1"/>
                    </a:moveTo>
                    <a:lnTo>
                      <a:pt x="11372" y="459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0"/>
              <p:cNvSpPr/>
              <p:nvPr/>
            </p:nvSpPr>
            <p:spPr>
              <a:xfrm>
                <a:off x="4033436" y="3490599"/>
                <a:ext cx="132824" cy="49290"/>
              </a:xfrm>
              <a:custGeom>
                <a:avLst/>
                <a:gdLst/>
                <a:ahLst/>
                <a:cxnLst/>
                <a:rect l="l" t="t" r="r" b="b"/>
                <a:pathLst>
                  <a:path w="16888" h="6267" fill="none" extrusionOk="0">
                    <a:moveTo>
                      <a:pt x="1" y="6267"/>
                    </a:moveTo>
                    <a:lnTo>
                      <a:pt x="16888"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0"/>
              <p:cNvSpPr/>
              <p:nvPr/>
            </p:nvSpPr>
            <p:spPr>
              <a:xfrm>
                <a:off x="4166252" y="3490599"/>
                <a:ext cx="73459" cy="95528"/>
              </a:xfrm>
              <a:custGeom>
                <a:avLst/>
                <a:gdLst/>
                <a:ahLst/>
                <a:cxnLst/>
                <a:rect l="l" t="t" r="r" b="b"/>
                <a:pathLst>
                  <a:path w="9340" h="12146" fill="none" extrusionOk="0">
                    <a:moveTo>
                      <a:pt x="1" y="0"/>
                    </a:moveTo>
                    <a:lnTo>
                      <a:pt x="9339" y="12146"/>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0"/>
              <p:cNvSpPr/>
              <p:nvPr/>
            </p:nvSpPr>
            <p:spPr>
              <a:xfrm>
                <a:off x="4027726" y="3539882"/>
                <a:ext cx="211985" cy="39970"/>
              </a:xfrm>
              <a:custGeom>
                <a:avLst/>
                <a:gdLst/>
                <a:ahLst/>
                <a:cxnLst/>
                <a:rect l="l" t="t" r="r" b="b"/>
                <a:pathLst>
                  <a:path w="26953" h="5082" fill="none" extrusionOk="0">
                    <a:moveTo>
                      <a:pt x="26952" y="5081"/>
                    </a:moveTo>
                    <a:lnTo>
                      <a:pt x="1"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0"/>
              <p:cNvSpPr/>
              <p:nvPr/>
            </p:nvSpPr>
            <p:spPr>
              <a:xfrm>
                <a:off x="4027726" y="3539882"/>
                <a:ext cx="99720" cy="174878"/>
              </a:xfrm>
              <a:custGeom>
                <a:avLst/>
                <a:gdLst/>
                <a:ahLst/>
                <a:cxnLst/>
                <a:rect l="l" t="t" r="r" b="b"/>
                <a:pathLst>
                  <a:path w="12679" h="22235" fill="none" extrusionOk="0">
                    <a:moveTo>
                      <a:pt x="1" y="1"/>
                    </a:moveTo>
                    <a:lnTo>
                      <a:pt x="12678" y="2223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0"/>
              <p:cNvSpPr/>
              <p:nvPr/>
            </p:nvSpPr>
            <p:spPr>
              <a:xfrm>
                <a:off x="4027726" y="3539882"/>
                <a:ext cx="159754" cy="111707"/>
              </a:xfrm>
              <a:custGeom>
                <a:avLst/>
                <a:gdLst/>
                <a:ahLst/>
                <a:cxnLst/>
                <a:rect l="l" t="t" r="r" b="b"/>
                <a:pathLst>
                  <a:path w="20312" h="14203" fill="none" extrusionOk="0">
                    <a:moveTo>
                      <a:pt x="1" y="1"/>
                    </a:moveTo>
                    <a:lnTo>
                      <a:pt x="20311" y="1420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0"/>
              <p:cNvSpPr/>
              <p:nvPr/>
            </p:nvSpPr>
            <p:spPr>
              <a:xfrm>
                <a:off x="4006702" y="3641584"/>
                <a:ext cx="120743" cy="73176"/>
              </a:xfrm>
              <a:custGeom>
                <a:avLst/>
                <a:gdLst/>
                <a:ahLst/>
                <a:cxnLst/>
                <a:rect l="l" t="t" r="r" b="b"/>
                <a:pathLst>
                  <a:path w="15352" h="9304" fill="none" extrusionOk="0">
                    <a:moveTo>
                      <a:pt x="0" y="1"/>
                    </a:moveTo>
                    <a:lnTo>
                      <a:pt x="15351" y="9303"/>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0"/>
              <p:cNvSpPr/>
              <p:nvPr/>
            </p:nvSpPr>
            <p:spPr>
              <a:xfrm>
                <a:off x="4006702" y="3641584"/>
                <a:ext cx="39773" cy="140249"/>
              </a:xfrm>
              <a:custGeom>
                <a:avLst/>
                <a:gdLst/>
                <a:ahLst/>
                <a:cxnLst/>
                <a:rect l="l" t="t" r="r" b="b"/>
                <a:pathLst>
                  <a:path w="5057" h="17832" fill="none" extrusionOk="0">
                    <a:moveTo>
                      <a:pt x="5057" y="17832"/>
                    </a:moveTo>
                    <a:lnTo>
                      <a:pt x="0"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0"/>
              <p:cNvSpPr/>
              <p:nvPr/>
            </p:nvSpPr>
            <p:spPr>
              <a:xfrm>
                <a:off x="3996423" y="3784585"/>
                <a:ext cx="51862" cy="10280"/>
              </a:xfrm>
              <a:custGeom>
                <a:avLst/>
                <a:gdLst/>
                <a:ahLst/>
                <a:cxnLst/>
                <a:rect l="l" t="t" r="r" b="b"/>
                <a:pathLst>
                  <a:path w="6594" h="1307" fill="none" extrusionOk="0">
                    <a:moveTo>
                      <a:pt x="1" y="1307"/>
                    </a:moveTo>
                    <a:lnTo>
                      <a:pt x="6594"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0"/>
              <p:cNvSpPr/>
              <p:nvPr/>
            </p:nvSpPr>
            <p:spPr>
              <a:xfrm>
                <a:off x="4048277" y="3784585"/>
                <a:ext cx="47583" cy="68890"/>
              </a:xfrm>
              <a:custGeom>
                <a:avLst/>
                <a:gdLst/>
                <a:ahLst/>
                <a:cxnLst/>
                <a:rect l="l" t="t" r="r" b="b"/>
                <a:pathLst>
                  <a:path w="6050" h="8759" fill="none" extrusionOk="0">
                    <a:moveTo>
                      <a:pt x="1" y="0"/>
                    </a:moveTo>
                    <a:lnTo>
                      <a:pt x="6049" y="8758"/>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0"/>
              <p:cNvSpPr/>
              <p:nvPr/>
            </p:nvSpPr>
            <p:spPr>
              <a:xfrm>
                <a:off x="4095947" y="3788392"/>
                <a:ext cx="10280" cy="64894"/>
              </a:xfrm>
              <a:custGeom>
                <a:avLst/>
                <a:gdLst/>
                <a:ahLst/>
                <a:cxnLst/>
                <a:rect l="l" t="t" r="r" b="b"/>
                <a:pathLst>
                  <a:path w="1307" h="8251" fill="none" extrusionOk="0">
                    <a:moveTo>
                      <a:pt x="0" y="8250"/>
                    </a:moveTo>
                    <a:lnTo>
                      <a:pt x="1307" y="0"/>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0"/>
              <p:cNvSpPr/>
              <p:nvPr/>
            </p:nvSpPr>
            <p:spPr>
              <a:xfrm>
                <a:off x="4095852" y="3853467"/>
                <a:ext cx="45672" cy="15895"/>
              </a:xfrm>
              <a:custGeom>
                <a:avLst/>
                <a:gdLst/>
                <a:ahLst/>
                <a:cxnLst/>
                <a:rect l="l" t="t" r="r" b="b"/>
                <a:pathLst>
                  <a:path w="5807" h="2021" fill="none" extrusionOk="0">
                    <a:moveTo>
                      <a:pt x="0" y="0"/>
                    </a:moveTo>
                    <a:lnTo>
                      <a:pt x="5807" y="202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0"/>
              <p:cNvSpPr/>
              <p:nvPr/>
            </p:nvSpPr>
            <p:spPr>
              <a:xfrm>
                <a:off x="4138567" y="3868308"/>
                <a:ext cx="16469" cy="101710"/>
              </a:xfrm>
              <a:custGeom>
                <a:avLst/>
                <a:gdLst/>
                <a:ahLst/>
                <a:cxnLst/>
                <a:rect l="l" t="t" r="r" b="b"/>
                <a:pathLst>
                  <a:path w="2094" h="12932" fill="none" extrusionOk="0">
                    <a:moveTo>
                      <a:pt x="1" y="1"/>
                    </a:moveTo>
                    <a:lnTo>
                      <a:pt x="2093" y="1293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0"/>
              <p:cNvSpPr/>
              <p:nvPr/>
            </p:nvSpPr>
            <p:spPr>
              <a:xfrm>
                <a:off x="3875601" y="3592876"/>
                <a:ext cx="131110" cy="48716"/>
              </a:xfrm>
              <a:custGeom>
                <a:avLst/>
                <a:gdLst/>
                <a:ahLst/>
                <a:cxnLst/>
                <a:rect l="l" t="t" r="r" b="b"/>
                <a:pathLst>
                  <a:path w="16670" h="6194" fill="none" extrusionOk="0">
                    <a:moveTo>
                      <a:pt x="0" y="0"/>
                    </a:moveTo>
                    <a:lnTo>
                      <a:pt x="16669" y="6194"/>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0"/>
              <p:cNvSpPr/>
              <p:nvPr/>
            </p:nvSpPr>
            <p:spPr>
              <a:xfrm>
                <a:off x="4164828" y="3394410"/>
                <a:ext cx="26458" cy="93153"/>
              </a:xfrm>
              <a:custGeom>
                <a:avLst/>
                <a:gdLst/>
                <a:ahLst/>
                <a:cxnLst/>
                <a:rect l="l" t="t" r="r" b="b"/>
                <a:pathLst>
                  <a:path w="3364" h="11844" fill="none" extrusionOk="0">
                    <a:moveTo>
                      <a:pt x="0" y="11843"/>
                    </a:moveTo>
                    <a:lnTo>
                      <a:pt x="3363" y="1"/>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0"/>
              <p:cNvSpPr/>
              <p:nvPr/>
            </p:nvSpPr>
            <p:spPr>
              <a:xfrm>
                <a:off x="4191278" y="3394410"/>
                <a:ext cx="86586" cy="52719"/>
              </a:xfrm>
              <a:custGeom>
                <a:avLst/>
                <a:gdLst/>
                <a:ahLst/>
                <a:cxnLst/>
                <a:rect l="l" t="t" r="r" b="b"/>
                <a:pathLst>
                  <a:path w="11009" h="6703" fill="none" extrusionOk="0">
                    <a:moveTo>
                      <a:pt x="0" y="1"/>
                    </a:moveTo>
                    <a:lnTo>
                      <a:pt x="11008" y="6702"/>
                    </a:lnTo>
                  </a:path>
                </a:pathLst>
              </a:custGeom>
              <a:solidFill>
                <a:schemeClr val="lt2"/>
              </a:solidFill>
              <a:ln w="1825" cap="flat" cmpd="sng">
                <a:solidFill>
                  <a:schemeClr val="lt2"/>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40"/>
            <p:cNvGrpSpPr/>
            <p:nvPr/>
          </p:nvGrpSpPr>
          <p:grpSpPr>
            <a:xfrm>
              <a:off x="2026441" y="3938695"/>
              <a:ext cx="63794" cy="54737"/>
              <a:chOff x="4180904" y="4251758"/>
              <a:chExt cx="37783" cy="32420"/>
            </a:xfrm>
          </p:grpSpPr>
          <p:sp>
            <p:nvSpPr>
              <p:cNvPr id="1443" name="Google Shape;1443;p4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40"/>
            <p:cNvGrpSpPr/>
            <p:nvPr/>
          </p:nvGrpSpPr>
          <p:grpSpPr>
            <a:xfrm>
              <a:off x="2061459" y="3650934"/>
              <a:ext cx="63794" cy="54644"/>
              <a:chOff x="4201644" y="4081324"/>
              <a:chExt cx="37783" cy="32364"/>
            </a:xfrm>
          </p:grpSpPr>
          <p:sp>
            <p:nvSpPr>
              <p:cNvPr id="1446" name="Google Shape;1446;p4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40"/>
            <p:cNvGrpSpPr/>
            <p:nvPr/>
          </p:nvGrpSpPr>
          <p:grpSpPr>
            <a:xfrm>
              <a:off x="2201210" y="3323560"/>
              <a:ext cx="63794" cy="54790"/>
              <a:chOff x="4284416" y="3887428"/>
              <a:chExt cx="37783" cy="32451"/>
            </a:xfrm>
          </p:grpSpPr>
          <p:sp>
            <p:nvSpPr>
              <p:cNvPr id="1449" name="Google Shape;1449;p4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40"/>
            <p:cNvGrpSpPr/>
            <p:nvPr/>
          </p:nvGrpSpPr>
          <p:grpSpPr>
            <a:xfrm>
              <a:off x="2098733" y="3277932"/>
              <a:ext cx="63940" cy="54644"/>
              <a:chOff x="4223721" y="3860404"/>
              <a:chExt cx="37870" cy="32364"/>
            </a:xfrm>
          </p:grpSpPr>
          <p:sp>
            <p:nvSpPr>
              <p:cNvPr id="1452" name="Google Shape;1452;p4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40"/>
            <p:cNvGrpSpPr/>
            <p:nvPr/>
          </p:nvGrpSpPr>
          <p:grpSpPr>
            <a:xfrm>
              <a:off x="1898097" y="3005827"/>
              <a:ext cx="63780" cy="54631"/>
              <a:chOff x="4104889" y="3699242"/>
              <a:chExt cx="37776" cy="32357"/>
            </a:xfrm>
          </p:grpSpPr>
          <p:sp>
            <p:nvSpPr>
              <p:cNvPr id="1455" name="Google Shape;1455;p4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40"/>
            <p:cNvGrpSpPr/>
            <p:nvPr/>
          </p:nvGrpSpPr>
          <p:grpSpPr>
            <a:xfrm>
              <a:off x="1963471" y="2627421"/>
              <a:ext cx="63953" cy="54737"/>
              <a:chOff x="4143608" y="3475121"/>
              <a:chExt cx="37878" cy="32420"/>
            </a:xfrm>
          </p:grpSpPr>
          <p:sp>
            <p:nvSpPr>
              <p:cNvPr id="1458" name="Google Shape;1458;p4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0"/>
            <p:cNvGrpSpPr/>
            <p:nvPr/>
          </p:nvGrpSpPr>
          <p:grpSpPr>
            <a:xfrm>
              <a:off x="2087805" y="2789123"/>
              <a:ext cx="63780" cy="54644"/>
              <a:chOff x="4217248" y="3570893"/>
              <a:chExt cx="37776" cy="32364"/>
            </a:xfrm>
          </p:grpSpPr>
          <p:sp>
            <p:nvSpPr>
              <p:cNvPr id="1461" name="Google Shape;1461;p4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0"/>
            <p:cNvGrpSpPr/>
            <p:nvPr/>
          </p:nvGrpSpPr>
          <p:grpSpPr>
            <a:xfrm>
              <a:off x="2152063" y="2553960"/>
              <a:ext cx="63780" cy="54790"/>
              <a:chOff x="4255307" y="3431612"/>
              <a:chExt cx="37776" cy="32451"/>
            </a:xfrm>
          </p:grpSpPr>
          <p:sp>
            <p:nvSpPr>
              <p:cNvPr id="1464" name="Google Shape;1464;p4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0"/>
            <p:cNvGrpSpPr/>
            <p:nvPr/>
          </p:nvGrpSpPr>
          <p:grpSpPr>
            <a:xfrm>
              <a:off x="1472895" y="2800105"/>
              <a:ext cx="63780" cy="54737"/>
              <a:chOff x="3853052" y="3577398"/>
              <a:chExt cx="37776" cy="32420"/>
            </a:xfrm>
          </p:grpSpPr>
          <p:sp>
            <p:nvSpPr>
              <p:cNvPr id="1467" name="Google Shape;1467;p4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40"/>
            <p:cNvGrpSpPr/>
            <p:nvPr/>
          </p:nvGrpSpPr>
          <p:grpSpPr>
            <a:xfrm>
              <a:off x="1788384" y="2521028"/>
              <a:ext cx="63780" cy="54631"/>
              <a:chOff x="4039908" y="3412107"/>
              <a:chExt cx="37776" cy="32357"/>
            </a:xfrm>
          </p:grpSpPr>
          <p:sp>
            <p:nvSpPr>
              <p:cNvPr id="1470" name="Google Shape;1470;p4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40"/>
            <p:cNvGrpSpPr/>
            <p:nvPr/>
          </p:nvGrpSpPr>
          <p:grpSpPr>
            <a:xfrm>
              <a:off x="1750312" y="2402762"/>
              <a:ext cx="63940" cy="54671"/>
              <a:chOff x="4017360" y="3342061"/>
              <a:chExt cx="37870" cy="32380"/>
            </a:xfrm>
          </p:grpSpPr>
          <p:sp>
            <p:nvSpPr>
              <p:cNvPr id="1473" name="Google Shape;1473;p4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40"/>
            <p:cNvSpPr/>
            <p:nvPr/>
          </p:nvSpPr>
          <p:spPr>
            <a:xfrm>
              <a:off x="1718827" y="2703498"/>
              <a:ext cx="80649" cy="6910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0"/>
            <p:cNvSpPr/>
            <p:nvPr/>
          </p:nvSpPr>
          <p:spPr>
            <a:xfrm>
              <a:off x="1740831" y="2719898"/>
              <a:ext cx="42257" cy="3621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 name="Google Shape;1477;p40"/>
            <p:cNvGrpSpPr/>
            <p:nvPr/>
          </p:nvGrpSpPr>
          <p:grpSpPr>
            <a:xfrm>
              <a:off x="1300371" y="2532076"/>
              <a:ext cx="63780" cy="54671"/>
              <a:chOff x="3750870" y="3418650"/>
              <a:chExt cx="37776" cy="32380"/>
            </a:xfrm>
          </p:grpSpPr>
          <p:sp>
            <p:nvSpPr>
              <p:cNvPr id="1478" name="Google Shape;1478;p4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40"/>
            <p:cNvGrpSpPr/>
            <p:nvPr/>
          </p:nvGrpSpPr>
          <p:grpSpPr>
            <a:xfrm>
              <a:off x="1100531" y="2288587"/>
              <a:ext cx="63794" cy="54631"/>
              <a:chOff x="3632509" y="3274438"/>
              <a:chExt cx="37783" cy="32357"/>
            </a:xfrm>
          </p:grpSpPr>
          <p:sp>
            <p:nvSpPr>
              <p:cNvPr id="1481" name="Google Shape;1481;p4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0"/>
            <p:cNvGrpSpPr/>
            <p:nvPr/>
          </p:nvGrpSpPr>
          <p:grpSpPr>
            <a:xfrm>
              <a:off x="1563008" y="2327628"/>
              <a:ext cx="63780" cy="54790"/>
              <a:chOff x="3906424" y="3297561"/>
              <a:chExt cx="37776" cy="32451"/>
            </a:xfrm>
          </p:grpSpPr>
          <p:sp>
            <p:nvSpPr>
              <p:cNvPr id="1484" name="Google Shape;1484;p4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40"/>
            <p:cNvGrpSpPr/>
            <p:nvPr/>
          </p:nvGrpSpPr>
          <p:grpSpPr>
            <a:xfrm>
              <a:off x="1494899" y="2521028"/>
              <a:ext cx="63780" cy="54631"/>
              <a:chOff x="3866084" y="3412107"/>
              <a:chExt cx="37776" cy="32357"/>
            </a:xfrm>
          </p:grpSpPr>
          <p:sp>
            <p:nvSpPr>
              <p:cNvPr id="1487" name="Google Shape;1487;p4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40"/>
            <p:cNvGrpSpPr/>
            <p:nvPr/>
          </p:nvGrpSpPr>
          <p:grpSpPr>
            <a:xfrm>
              <a:off x="1761387" y="3119232"/>
              <a:ext cx="63794" cy="54631"/>
              <a:chOff x="4023919" y="3766409"/>
              <a:chExt cx="37783" cy="32357"/>
            </a:xfrm>
          </p:grpSpPr>
          <p:sp>
            <p:nvSpPr>
              <p:cNvPr id="1490" name="Google Shape;1490;p4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40"/>
            <p:cNvGrpSpPr/>
            <p:nvPr/>
          </p:nvGrpSpPr>
          <p:grpSpPr>
            <a:xfrm>
              <a:off x="1676904" y="3141249"/>
              <a:ext cx="63780" cy="54631"/>
              <a:chOff x="3973882" y="3779449"/>
              <a:chExt cx="37776" cy="32357"/>
            </a:xfrm>
          </p:grpSpPr>
          <p:sp>
            <p:nvSpPr>
              <p:cNvPr id="1493" name="Google Shape;1493;p4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40"/>
            <p:cNvGrpSpPr/>
            <p:nvPr/>
          </p:nvGrpSpPr>
          <p:grpSpPr>
            <a:xfrm>
              <a:off x="1844927" y="3240153"/>
              <a:ext cx="63780" cy="54671"/>
              <a:chOff x="4073398" y="3838028"/>
              <a:chExt cx="37776" cy="32380"/>
            </a:xfrm>
          </p:grpSpPr>
          <p:sp>
            <p:nvSpPr>
              <p:cNvPr id="1496" name="Google Shape;1496;p4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40"/>
            <p:cNvGrpSpPr/>
            <p:nvPr/>
          </p:nvGrpSpPr>
          <p:grpSpPr>
            <a:xfrm>
              <a:off x="2299569" y="3757593"/>
              <a:ext cx="63740" cy="54644"/>
              <a:chOff x="4342672" y="4144496"/>
              <a:chExt cx="37752" cy="32364"/>
            </a:xfrm>
          </p:grpSpPr>
          <p:sp>
            <p:nvSpPr>
              <p:cNvPr id="1499" name="Google Shape;1499;p4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40"/>
            <p:cNvGrpSpPr/>
            <p:nvPr/>
          </p:nvGrpSpPr>
          <p:grpSpPr>
            <a:xfrm>
              <a:off x="2407144" y="3609648"/>
              <a:ext cx="63794" cy="54644"/>
              <a:chOff x="4406386" y="4056872"/>
              <a:chExt cx="37783" cy="32364"/>
            </a:xfrm>
          </p:grpSpPr>
          <p:sp>
            <p:nvSpPr>
              <p:cNvPr id="1502" name="Google Shape;1502;p4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40"/>
            <p:cNvGrpSpPr/>
            <p:nvPr/>
          </p:nvGrpSpPr>
          <p:grpSpPr>
            <a:xfrm>
              <a:off x="2201210" y="3927713"/>
              <a:ext cx="63794" cy="54631"/>
              <a:chOff x="4284416" y="4245254"/>
              <a:chExt cx="37783" cy="32357"/>
            </a:xfrm>
          </p:grpSpPr>
          <p:sp>
            <p:nvSpPr>
              <p:cNvPr id="1505" name="Google Shape;1505;p4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40"/>
            <p:cNvGrpSpPr/>
            <p:nvPr/>
          </p:nvGrpSpPr>
          <p:grpSpPr>
            <a:xfrm>
              <a:off x="2090859" y="4072922"/>
              <a:ext cx="63780" cy="54644"/>
              <a:chOff x="4219057" y="4331258"/>
              <a:chExt cx="37776" cy="32364"/>
            </a:xfrm>
          </p:grpSpPr>
          <p:sp>
            <p:nvSpPr>
              <p:cNvPr id="1508" name="Google Shape;1508;p4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40"/>
            <p:cNvGrpSpPr/>
            <p:nvPr/>
          </p:nvGrpSpPr>
          <p:grpSpPr>
            <a:xfrm>
              <a:off x="2065642" y="3752852"/>
              <a:ext cx="56556" cy="48456"/>
              <a:chOff x="4204122" y="4141688"/>
              <a:chExt cx="33497" cy="28699"/>
            </a:xfrm>
          </p:grpSpPr>
          <p:sp>
            <p:nvSpPr>
              <p:cNvPr id="1511" name="Google Shape;1511;p4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40"/>
            <p:cNvGrpSpPr/>
            <p:nvPr/>
          </p:nvGrpSpPr>
          <p:grpSpPr>
            <a:xfrm>
              <a:off x="2230132" y="3520159"/>
              <a:ext cx="65706" cy="56264"/>
              <a:chOff x="4301546" y="4003869"/>
              <a:chExt cx="38916" cy="33324"/>
            </a:xfrm>
          </p:grpSpPr>
          <p:sp>
            <p:nvSpPr>
              <p:cNvPr id="1514" name="Google Shape;1514;p4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40"/>
            <p:cNvGrpSpPr/>
            <p:nvPr/>
          </p:nvGrpSpPr>
          <p:grpSpPr>
            <a:xfrm>
              <a:off x="2076716" y="3386437"/>
              <a:ext cx="61709" cy="52958"/>
              <a:chOff x="4210681" y="3924669"/>
              <a:chExt cx="36549" cy="31366"/>
            </a:xfrm>
          </p:grpSpPr>
          <p:sp>
            <p:nvSpPr>
              <p:cNvPr id="1517" name="Google Shape;1517;p4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40"/>
            <p:cNvGrpSpPr/>
            <p:nvPr/>
          </p:nvGrpSpPr>
          <p:grpSpPr>
            <a:xfrm>
              <a:off x="1700355" y="2887017"/>
              <a:ext cx="53183" cy="45574"/>
              <a:chOff x="3987771" y="3628874"/>
              <a:chExt cx="31499" cy="26993"/>
            </a:xfrm>
          </p:grpSpPr>
          <p:sp>
            <p:nvSpPr>
              <p:cNvPr id="1520" name="Google Shape;1520;p4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40"/>
            <p:cNvGrpSpPr/>
            <p:nvPr/>
          </p:nvGrpSpPr>
          <p:grpSpPr>
            <a:xfrm>
              <a:off x="1868537" y="3134875"/>
              <a:ext cx="53024" cy="45415"/>
              <a:chOff x="4087382" y="3775674"/>
              <a:chExt cx="31405" cy="26898"/>
            </a:xfrm>
          </p:grpSpPr>
          <p:sp>
            <p:nvSpPr>
              <p:cNvPr id="1523" name="Google Shape;1523;p4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40"/>
            <p:cNvGrpSpPr/>
            <p:nvPr/>
          </p:nvGrpSpPr>
          <p:grpSpPr>
            <a:xfrm>
              <a:off x="1921708" y="3271572"/>
              <a:ext cx="53024" cy="45428"/>
              <a:chOff x="4118873" y="3856637"/>
              <a:chExt cx="31405" cy="26906"/>
            </a:xfrm>
          </p:grpSpPr>
          <p:sp>
            <p:nvSpPr>
              <p:cNvPr id="1526" name="Google Shape;1526;p4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40"/>
            <p:cNvGrpSpPr/>
            <p:nvPr/>
          </p:nvGrpSpPr>
          <p:grpSpPr>
            <a:xfrm>
              <a:off x="2005566" y="2904997"/>
              <a:ext cx="53183" cy="45428"/>
              <a:chOff x="4168541" y="3639523"/>
              <a:chExt cx="31499" cy="26906"/>
            </a:xfrm>
          </p:grpSpPr>
          <p:sp>
            <p:nvSpPr>
              <p:cNvPr id="1529" name="Google Shape;1529;p4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40"/>
            <p:cNvGrpSpPr/>
            <p:nvPr/>
          </p:nvGrpSpPr>
          <p:grpSpPr>
            <a:xfrm>
              <a:off x="1663240" y="2489688"/>
              <a:ext cx="53024" cy="45495"/>
              <a:chOff x="3965789" y="3393545"/>
              <a:chExt cx="31405" cy="26945"/>
            </a:xfrm>
          </p:grpSpPr>
          <p:sp>
            <p:nvSpPr>
              <p:cNvPr id="1532" name="Google Shape;1532;p4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 name="Google Shape;1534;p40"/>
            <p:cNvGrpSpPr/>
            <p:nvPr/>
          </p:nvGrpSpPr>
          <p:grpSpPr>
            <a:xfrm>
              <a:off x="1594653" y="2654245"/>
              <a:ext cx="53024" cy="45588"/>
              <a:chOff x="3925166" y="3491008"/>
              <a:chExt cx="31405" cy="27001"/>
            </a:xfrm>
          </p:grpSpPr>
          <p:sp>
            <p:nvSpPr>
              <p:cNvPr id="1535" name="Google Shape;1535;p4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0"/>
            <p:cNvGrpSpPr/>
            <p:nvPr/>
          </p:nvGrpSpPr>
          <p:grpSpPr>
            <a:xfrm>
              <a:off x="1185518" y="2400930"/>
              <a:ext cx="53011" cy="45415"/>
              <a:chOff x="3682845" y="3340976"/>
              <a:chExt cx="31397" cy="26898"/>
            </a:xfrm>
          </p:grpSpPr>
          <p:sp>
            <p:nvSpPr>
              <p:cNvPr id="1538" name="Google Shape;1538;p4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 name="Google Shape;1540;p40"/>
            <p:cNvGrpSpPr/>
            <p:nvPr/>
          </p:nvGrpSpPr>
          <p:grpSpPr>
            <a:xfrm>
              <a:off x="1375545" y="2422456"/>
              <a:ext cx="53183" cy="45574"/>
              <a:chOff x="3795393" y="3353725"/>
              <a:chExt cx="31499" cy="26993"/>
            </a:xfrm>
          </p:grpSpPr>
          <p:sp>
            <p:nvSpPr>
              <p:cNvPr id="1541" name="Google Shape;1541;p4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 name="Google Shape;1543;p40"/>
            <p:cNvGrpSpPr/>
            <p:nvPr/>
          </p:nvGrpSpPr>
          <p:grpSpPr>
            <a:xfrm>
              <a:off x="2019695" y="4126889"/>
              <a:ext cx="65719" cy="56251"/>
              <a:chOff x="4176909" y="4363221"/>
              <a:chExt cx="38924" cy="33316"/>
            </a:xfrm>
          </p:grpSpPr>
          <p:sp>
            <p:nvSpPr>
              <p:cNvPr id="1544" name="Google Shape;1544;p4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40"/>
            <p:cNvGrpSpPr/>
            <p:nvPr/>
          </p:nvGrpSpPr>
          <p:grpSpPr>
            <a:xfrm>
              <a:off x="2102903" y="3526560"/>
              <a:ext cx="56663" cy="48576"/>
              <a:chOff x="4226191" y="4007660"/>
              <a:chExt cx="33560" cy="28770"/>
            </a:xfrm>
          </p:grpSpPr>
          <p:sp>
            <p:nvSpPr>
              <p:cNvPr id="1547" name="Google Shape;1547;p4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40"/>
            <p:cNvGrpSpPr/>
            <p:nvPr/>
          </p:nvGrpSpPr>
          <p:grpSpPr>
            <a:xfrm>
              <a:off x="1041903" y="2461829"/>
              <a:ext cx="56716" cy="48456"/>
              <a:chOff x="3597785" y="3377045"/>
              <a:chExt cx="33591" cy="28699"/>
            </a:xfrm>
          </p:grpSpPr>
          <p:sp>
            <p:nvSpPr>
              <p:cNvPr id="1550" name="Google Shape;1550;p4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40"/>
            <p:cNvGrpSpPr/>
            <p:nvPr/>
          </p:nvGrpSpPr>
          <p:grpSpPr>
            <a:xfrm>
              <a:off x="1531682" y="2956109"/>
              <a:ext cx="56716" cy="48443"/>
              <a:chOff x="3887870" y="3669796"/>
              <a:chExt cx="33591" cy="28692"/>
            </a:xfrm>
          </p:grpSpPr>
          <p:sp>
            <p:nvSpPr>
              <p:cNvPr id="1553" name="Google Shape;1553;p4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40"/>
            <p:cNvGrpSpPr/>
            <p:nvPr/>
          </p:nvGrpSpPr>
          <p:grpSpPr>
            <a:xfrm>
              <a:off x="1414254" y="2638403"/>
              <a:ext cx="56556" cy="48576"/>
              <a:chOff x="3818320" y="3481625"/>
              <a:chExt cx="33497" cy="28770"/>
            </a:xfrm>
          </p:grpSpPr>
          <p:sp>
            <p:nvSpPr>
              <p:cNvPr id="1556" name="Google Shape;1556;p4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40"/>
            <p:cNvGrpSpPr/>
            <p:nvPr/>
          </p:nvGrpSpPr>
          <p:grpSpPr>
            <a:xfrm>
              <a:off x="2190613" y="3717835"/>
              <a:ext cx="63302" cy="54246"/>
              <a:chOff x="4278139" y="4120948"/>
              <a:chExt cx="37492" cy="32129"/>
            </a:xfrm>
          </p:grpSpPr>
          <p:sp>
            <p:nvSpPr>
              <p:cNvPr id="1559" name="Google Shape;1559;p4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 name="Google Shape;1561;p40"/>
            <p:cNvGrpSpPr/>
            <p:nvPr/>
          </p:nvGrpSpPr>
          <p:grpSpPr>
            <a:xfrm>
              <a:off x="2429958" y="3475448"/>
              <a:ext cx="56556" cy="48443"/>
              <a:chOff x="4419898" y="3977388"/>
              <a:chExt cx="33497" cy="28692"/>
            </a:xfrm>
          </p:grpSpPr>
          <p:sp>
            <p:nvSpPr>
              <p:cNvPr id="1562" name="Google Shape;1562;p4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40"/>
            <p:cNvGrpSpPr/>
            <p:nvPr/>
          </p:nvGrpSpPr>
          <p:grpSpPr>
            <a:xfrm>
              <a:off x="1989339" y="3572188"/>
              <a:ext cx="56556" cy="48562"/>
              <a:chOff x="4158930" y="4034684"/>
              <a:chExt cx="33497" cy="28762"/>
            </a:xfrm>
          </p:grpSpPr>
          <p:sp>
            <p:nvSpPr>
              <p:cNvPr id="1565" name="Google Shape;1565;p4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0"/>
            <p:cNvGrpSpPr/>
            <p:nvPr/>
          </p:nvGrpSpPr>
          <p:grpSpPr>
            <a:xfrm>
              <a:off x="1948850" y="3441108"/>
              <a:ext cx="56556" cy="48576"/>
              <a:chOff x="4134949" y="3957049"/>
              <a:chExt cx="33497" cy="28770"/>
            </a:xfrm>
          </p:grpSpPr>
          <p:sp>
            <p:nvSpPr>
              <p:cNvPr id="1568" name="Google Shape;1568;p4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40"/>
            <p:cNvGrpSpPr/>
            <p:nvPr/>
          </p:nvGrpSpPr>
          <p:grpSpPr>
            <a:xfrm>
              <a:off x="2047967" y="3824972"/>
              <a:ext cx="73580" cy="62917"/>
              <a:chOff x="4193653" y="4184403"/>
              <a:chExt cx="43580" cy="37264"/>
            </a:xfrm>
          </p:grpSpPr>
          <p:sp>
            <p:nvSpPr>
              <p:cNvPr id="1571" name="Google Shape;1571;p4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0"/>
            <p:cNvGrpSpPr/>
            <p:nvPr/>
          </p:nvGrpSpPr>
          <p:grpSpPr>
            <a:xfrm>
              <a:off x="2301136" y="3418812"/>
              <a:ext cx="73580" cy="62997"/>
              <a:chOff x="4343600" y="3943844"/>
              <a:chExt cx="43580" cy="37312"/>
            </a:xfrm>
          </p:grpSpPr>
          <p:sp>
            <p:nvSpPr>
              <p:cNvPr id="1574" name="Google Shape;1574;p4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40"/>
            <p:cNvGrpSpPr/>
            <p:nvPr/>
          </p:nvGrpSpPr>
          <p:grpSpPr>
            <a:xfrm>
              <a:off x="2011980" y="2469677"/>
              <a:ext cx="53183" cy="45588"/>
              <a:chOff x="4172339" y="3381693"/>
              <a:chExt cx="31499" cy="27001"/>
            </a:xfrm>
          </p:grpSpPr>
          <p:sp>
            <p:nvSpPr>
              <p:cNvPr id="1577" name="Google Shape;1577;p4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79" name="Google Shape;1579;p40"/>
          <p:cNvSpPr/>
          <p:nvPr/>
        </p:nvSpPr>
        <p:spPr>
          <a:xfrm>
            <a:off x="5713185" y="2265963"/>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0"/>
          <p:cNvSpPr/>
          <p:nvPr/>
        </p:nvSpPr>
        <p:spPr>
          <a:xfrm>
            <a:off x="5713185" y="3404438"/>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1" name="Google Shape;1581;p40"/>
          <p:cNvCxnSpPr>
            <a:stCxn id="1579" idx="4"/>
            <a:endCxn id="1580" idx="0"/>
          </p:cNvCxnSpPr>
          <p:nvPr/>
        </p:nvCxnSpPr>
        <p:spPr>
          <a:xfrm>
            <a:off x="5782485" y="2404563"/>
            <a:ext cx="0" cy="999900"/>
          </a:xfrm>
          <a:prstGeom prst="straightConnector1">
            <a:avLst/>
          </a:prstGeom>
          <a:noFill/>
          <a:ln w="19050" cap="flat" cmpd="sng">
            <a:solidFill>
              <a:schemeClr val="lt2"/>
            </a:solidFill>
            <a:prstDash val="solid"/>
            <a:round/>
            <a:headEnd type="none" w="med" len="med"/>
            <a:tailEnd type="none" w="med" len="med"/>
          </a:ln>
        </p:spPr>
      </p:cxnSp>
      <p:sp>
        <p:nvSpPr>
          <p:cNvPr id="1582" name="Google Shape;1582;p40"/>
          <p:cNvSpPr/>
          <p:nvPr/>
        </p:nvSpPr>
        <p:spPr>
          <a:xfrm>
            <a:off x="5749175" y="230197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0"/>
          <p:cNvSpPr/>
          <p:nvPr/>
        </p:nvSpPr>
        <p:spPr>
          <a:xfrm>
            <a:off x="5749175" y="3440475"/>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GROWTH</a:t>
            </a:r>
            <a:endParaRPr/>
          </a:p>
        </p:txBody>
      </p:sp>
      <p:pic>
        <p:nvPicPr>
          <p:cNvPr id="1589" name="Google Shape;1589;p41" title="Gráfico">
            <a:hlinkClick r:id="rId4"/>
          </p:cNvPr>
          <p:cNvPicPr preferRelativeResize="0"/>
          <p:nvPr/>
        </p:nvPicPr>
        <p:blipFill>
          <a:blip r:embed="rId5">
            <a:alphaModFix/>
          </a:blip>
          <a:stretch>
            <a:fillRect/>
          </a:stretch>
        </p:blipFill>
        <p:spPr>
          <a:xfrm>
            <a:off x="932747" y="1222425"/>
            <a:ext cx="4023050" cy="2846175"/>
          </a:xfrm>
          <a:prstGeom prst="rect">
            <a:avLst/>
          </a:prstGeom>
          <a:noFill/>
          <a:ln>
            <a:noFill/>
          </a:ln>
        </p:spPr>
      </p:pic>
      <p:sp>
        <p:nvSpPr>
          <p:cNvPr id="1590" name="Google Shape;1590;p41"/>
          <p:cNvSpPr txBox="1"/>
          <p:nvPr/>
        </p:nvSpPr>
        <p:spPr>
          <a:xfrm>
            <a:off x="1132975" y="4102300"/>
            <a:ext cx="3753000" cy="47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 sz="1200">
                <a:solidFill>
                  <a:schemeClr val="lt2"/>
                </a:solidFill>
                <a:latin typeface="Fira Sans Condensed Light"/>
                <a:ea typeface="Fira Sans Condensed Light"/>
                <a:cs typeface="Fira Sans Condensed Light"/>
                <a:sym typeface="Fira Sans Condensed Light"/>
              </a:rPr>
              <a:t>If you want to modify this graph, click on it, follow the link, change the data and replace it here</a:t>
            </a:r>
            <a:endParaRPr sz="1200">
              <a:solidFill>
                <a:schemeClr val="lt2"/>
              </a:solidFill>
              <a:latin typeface="Fira Sans Condensed Light"/>
              <a:ea typeface="Fira Sans Condensed Light"/>
              <a:cs typeface="Fira Sans Condensed Light"/>
              <a:sym typeface="Fira Sans Condensed Light"/>
            </a:endParaRPr>
          </a:p>
        </p:txBody>
      </p:sp>
      <p:sp>
        <p:nvSpPr>
          <p:cNvPr id="1591" name="Google Shape;1591;p41"/>
          <p:cNvSpPr/>
          <p:nvPr/>
        </p:nvSpPr>
        <p:spPr>
          <a:xfrm>
            <a:off x="5713185" y="2265963"/>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5713185" y="3404438"/>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txBox="1"/>
          <p:nvPr/>
        </p:nvSpPr>
        <p:spPr>
          <a:xfrm>
            <a:off x="6019353" y="1979763"/>
            <a:ext cx="2008500" cy="7110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Jupiter is a gas giant and the biggest planet</a:t>
            </a:r>
            <a:endParaRPr>
              <a:solidFill>
                <a:schemeClr val="lt2"/>
              </a:solidFill>
              <a:latin typeface="Fira Sans Condensed Light"/>
              <a:ea typeface="Fira Sans Condensed Light"/>
              <a:cs typeface="Fira Sans Condensed Light"/>
              <a:sym typeface="Fira Sans Condensed Light"/>
            </a:endParaRPr>
          </a:p>
        </p:txBody>
      </p:sp>
      <p:sp>
        <p:nvSpPr>
          <p:cNvPr id="1594" name="Google Shape;1594;p41"/>
          <p:cNvSpPr txBox="1"/>
          <p:nvPr/>
        </p:nvSpPr>
        <p:spPr>
          <a:xfrm>
            <a:off x="6019353" y="3118238"/>
            <a:ext cx="2008500" cy="711000"/>
          </a:xfrm>
          <a:prstGeom prst="rect">
            <a:avLst/>
          </a:prstGeom>
          <a:noFill/>
          <a:ln>
            <a:noFill/>
          </a:ln>
        </p:spPr>
        <p:txBody>
          <a:bodyPr spcFirstLastPara="1" wrap="square" lIns="91425" tIns="182875" rIns="91425" bIns="0" anchor="ctr"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cxnSp>
        <p:nvCxnSpPr>
          <p:cNvPr id="1595" name="Google Shape;1595;p41"/>
          <p:cNvCxnSpPr>
            <a:stCxn id="1591" idx="4"/>
            <a:endCxn id="1592" idx="0"/>
          </p:cNvCxnSpPr>
          <p:nvPr/>
        </p:nvCxnSpPr>
        <p:spPr>
          <a:xfrm>
            <a:off x="5782485" y="2404563"/>
            <a:ext cx="0" cy="999900"/>
          </a:xfrm>
          <a:prstGeom prst="straightConnector1">
            <a:avLst/>
          </a:prstGeom>
          <a:noFill/>
          <a:ln w="19050" cap="flat" cmpd="sng">
            <a:solidFill>
              <a:schemeClr val="lt2"/>
            </a:solidFill>
            <a:prstDash val="solid"/>
            <a:round/>
            <a:headEnd type="none" w="med" len="med"/>
            <a:tailEnd type="none" w="med" len="med"/>
          </a:ln>
        </p:spPr>
      </p:cxnSp>
      <p:sp>
        <p:nvSpPr>
          <p:cNvPr id="1596" name="Google Shape;1596;p41"/>
          <p:cNvSpPr/>
          <p:nvPr/>
        </p:nvSpPr>
        <p:spPr>
          <a:xfrm>
            <a:off x="5749175" y="230197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5749175" y="3440475"/>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01"/>
        <p:cNvGrpSpPr/>
        <p:nvPr/>
      </p:nvGrpSpPr>
      <p:grpSpPr>
        <a:xfrm>
          <a:off x="0" y="0"/>
          <a:ext cx="0" cy="0"/>
          <a:chOff x="0" y="0"/>
          <a:chExt cx="0" cy="0"/>
        </a:xfrm>
      </p:grpSpPr>
      <p:sp>
        <p:nvSpPr>
          <p:cNvPr id="1602" name="Google Shape;1602;p4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PROGRESS</a:t>
            </a:r>
            <a:endParaRPr/>
          </a:p>
        </p:txBody>
      </p:sp>
      <p:sp>
        <p:nvSpPr>
          <p:cNvPr id="1603" name="Google Shape;1603;p42"/>
          <p:cNvSpPr txBox="1"/>
          <p:nvPr/>
        </p:nvSpPr>
        <p:spPr>
          <a:xfrm>
            <a:off x="2088350" y="1790024"/>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Neptune is the farthest planet from the Sun</a:t>
            </a:r>
            <a:endParaRPr>
              <a:solidFill>
                <a:schemeClr val="lt2"/>
              </a:solidFill>
              <a:latin typeface="Fira Sans Condensed Light"/>
              <a:ea typeface="Fira Sans Condensed Light"/>
              <a:cs typeface="Fira Sans Condensed Light"/>
              <a:sym typeface="Fira Sans Condensed Light"/>
            </a:endParaRPr>
          </a:p>
        </p:txBody>
      </p:sp>
      <p:sp>
        <p:nvSpPr>
          <p:cNvPr id="1604" name="Google Shape;1604;p42"/>
          <p:cNvSpPr txBox="1"/>
          <p:nvPr/>
        </p:nvSpPr>
        <p:spPr>
          <a:xfrm>
            <a:off x="2088350"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Mercury is the closest planet to the Sun</a:t>
            </a:r>
            <a:endParaRPr>
              <a:solidFill>
                <a:schemeClr val="lt2"/>
              </a:solidFill>
              <a:latin typeface="Fira Sans Condensed Light"/>
              <a:ea typeface="Fira Sans Condensed Light"/>
              <a:cs typeface="Fira Sans Condensed Light"/>
              <a:sym typeface="Fira Sans Condensed Light"/>
            </a:endParaRPr>
          </a:p>
        </p:txBody>
      </p:sp>
      <p:grpSp>
        <p:nvGrpSpPr>
          <p:cNvPr id="1605" name="Google Shape;1605;p42"/>
          <p:cNvGrpSpPr/>
          <p:nvPr/>
        </p:nvGrpSpPr>
        <p:grpSpPr>
          <a:xfrm>
            <a:off x="1047565" y="1676257"/>
            <a:ext cx="635477" cy="633411"/>
            <a:chOff x="6039282" y="1042577"/>
            <a:chExt cx="734315" cy="731929"/>
          </a:xfrm>
        </p:grpSpPr>
        <p:sp>
          <p:nvSpPr>
            <p:cNvPr id="1606" name="Google Shape;1606;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2"/>
          <p:cNvGrpSpPr/>
          <p:nvPr/>
        </p:nvGrpSpPr>
        <p:grpSpPr>
          <a:xfrm>
            <a:off x="685928" y="1318008"/>
            <a:ext cx="1359588" cy="1359588"/>
            <a:chOff x="885403" y="1571142"/>
            <a:chExt cx="2598600" cy="2598600"/>
          </a:xfrm>
        </p:grpSpPr>
        <p:sp>
          <p:nvSpPr>
            <p:cNvPr id="1628" name="Google Shape;1628;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42"/>
          <p:cNvGrpSpPr/>
          <p:nvPr/>
        </p:nvGrpSpPr>
        <p:grpSpPr>
          <a:xfrm>
            <a:off x="5175119" y="1676257"/>
            <a:ext cx="635477" cy="633411"/>
            <a:chOff x="6039282" y="1042577"/>
            <a:chExt cx="734315" cy="731929"/>
          </a:xfrm>
        </p:grpSpPr>
        <p:sp>
          <p:nvSpPr>
            <p:cNvPr id="1632" name="Google Shape;1632;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2"/>
          <p:cNvGrpSpPr/>
          <p:nvPr/>
        </p:nvGrpSpPr>
        <p:grpSpPr>
          <a:xfrm rot="9050597">
            <a:off x="4813463" y="1313173"/>
            <a:ext cx="1359571" cy="1359571"/>
            <a:chOff x="885403" y="1571142"/>
            <a:chExt cx="2598600" cy="2598600"/>
          </a:xfrm>
        </p:grpSpPr>
        <p:sp>
          <p:nvSpPr>
            <p:cNvPr id="1654" name="Google Shape;1654;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42"/>
          <p:cNvGrpSpPr/>
          <p:nvPr/>
        </p:nvGrpSpPr>
        <p:grpSpPr>
          <a:xfrm>
            <a:off x="1047565" y="3210636"/>
            <a:ext cx="635477" cy="633411"/>
            <a:chOff x="6039282" y="1042577"/>
            <a:chExt cx="734315" cy="731929"/>
          </a:xfrm>
        </p:grpSpPr>
        <p:sp>
          <p:nvSpPr>
            <p:cNvPr id="1658" name="Google Shape;1658;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42"/>
          <p:cNvGrpSpPr/>
          <p:nvPr/>
        </p:nvGrpSpPr>
        <p:grpSpPr>
          <a:xfrm rot="3938964">
            <a:off x="686008" y="2852262"/>
            <a:ext cx="1359428" cy="1359428"/>
            <a:chOff x="885403" y="1571142"/>
            <a:chExt cx="2598600" cy="2598600"/>
          </a:xfrm>
        </p:grpSpPr>
        <p:sp>
          <p:nvSpPr>
            <p:cNvPr id="1680" name="Google Shape;1680;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42"/>
          <p:cNvGrpSpPr/>
          <p:nvPr/>
        </p:nvGrpSpPr>
        <p:grpSpPr>
          <a:xfrm>
            <a:off x="5175119" y="3210636"/>
            <a:ext cx="635477" cy="633411"/>
            <a:chOff x="6039282" y="1042577"/>
            <a:chExt cx="734315" cy="731929"/>
          </a:xfrm>
        </p:grpSpPr>
        <p:sp>
          <p:nvSpPr>
            <p:cNvPr id="1684" name="Google Shape;1684;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42"/>
          <p:cNvGrpSpPr/>
          <p:nvPr/>
        </p:nvGrpSpPr>
        <p:grpSpPr>
          <a:xfrm rot="-5079530">
            <a:off x="4813491" y="2852495"/>
            <a:ext cx="1359514" cy="1359514"/>
            <a:chOff x="885403" y="1571142"/>
            <a:chExt cx="2598600" cy="2598600"/>
          </a:xfrm>
        </p:grpSpPr>
        <p:sp>
          <p:nvSpPr>
            <p:cNvPr id="1706" name="Google Shape;1706;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 name="Google Shape;1709;p42"/>
          <p:cNvSpPr txBox="1"/>
          <p:nvPr/>
        </p:nvSpPr>
        <p:spPr>
          <a:xfrm>
            <a:off x="6238525" y="1790024"/>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Venus is the second planet from the Sun</a:t>
            </a:r>
            <a:endParaRPr>
              <a:solidFill>
                <a:schemeClr val="lt2"/>
              </a:solidFill>
              <a:latin typeface="Fira Sans Condensed Light"/>
              <a:ea typeface="Fira Sans Condensed Light"/>
              <a:cs typeface="Fira Sans Condensed Light"/>
              <a:sym typeface="Fira Sans Condensed Light"/>
            </a:endParaRPr>
          </a:p>
        </p:txBody>
      </p:sp>
      <p:sp>
        <p:nvSpPr>
          <p:cNvPr id="1710" name="Google Shape;1710;p42"/>
          <p:cNvSpPr txBox="1"/>
          <p:nvPr/>
        </p:nvSpPr>
        <p:spPr>
          <a:xfrm>
            <a:off x="6238525" y="3320800"/>
            <a:ext cx="2074800" cy="633300"/>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
                <a:solidFill>
                  <a:schemeClr val="lt2"/>
                </a:solidFill>
                <a:latin typeface="Fira Sans Condensed Light"/>
                <a:ea typeface="Fira Sans Condensed Light"/>
                <a:cs typeface="Fira Sans Condensed Light"/>
                <a:sym typeface="Fira Sans Condensed Light"/>
              </a:rPr>
              <a:t>Despite being red, Mars is actually a cold place</a:t>
            </a:r>
            <a:endParaRPr>
              <a:solidFill>
                <a:schemeClr val="lt2"/>
              </a:solidFill>
              <a:latin typeface="Fira Sans Condensed Light"/>
              <a:ea typeface="Fira Sans Condensed Light"/>
              <a:cs typeface="Fira Sans Condensed Light"/>
              <a:sym typeface="Fira Sans Condensed Light"/>
            </a:endParaRPr>
          </a:p>
        </p:txBody>
      </p:sp>
      <p:sp>
        <p:nvSpPr>
          <p:cNvPr id="1711" name="Google Shape;1711;p42"/>
          <p:cNvSpPr txBox="1"/>
          <p:nvPr/>
        </p:nvSpPr>
        <p:spPr>
          <a:xfrm>
            <a:off x="2088350"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NEPTUNE</a:t>
            </a:r>
            <a:endParaRPr sz="1800" b="1">
              <a:solidFill>
                <a:schemeClr val="lt2"/>
              </a:solidFill>
              <a:latin typeface="Rajdhani"/>
              <a:ea typeface="Rajdhani"/>
              <a:cs typeface="Rajdhani"/>
              <a:sym typeface="Rajdhani"/>
            </a:endParaRPr>
          </a:p>
        </p:txBody>
      </p:sp>
      <p:sp>
        <p:nvSpPr>
          <p:cNvPr id="1712" name="Google Shape;1712;p42"/>
          <p:cNvSpPr txBox="1"/>
          <p:nvPr/>
        </p:nvSpPr>
        <p:spPr>
          <a:xfrm>
            <a:off x="2088350"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MERCURY</a:t>
            </a:r>
            <a:endParaRPr sz="1800" b="1">
              <a:solidFill>
                <a:schemeClr val="lt2"/>
              </a:solidFill>
              <a:latin typeface="Rajdhani"/>
              <a:ea typeface="Rajdhani"/>
              <a:cs typeface="Rajdhani"/>
              <a:sym typeface="Rajdhani"/>
            </a:endParaRPr>
          </a:p>
        </p:txBody>
      </p:sp>
      <p:sp>
        <p:nvSpPr>
          <p:cNvPr id="1713" name="Google Shape;1713;p42"/>
          <p:cNvSpPr txBox="1"/>
          <p:nvPr/>
        </p:nvSpPr>
        <p:spPr>
          <a:xfrm>
            <a:off x="6238525" y="1565500"/>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VENUS</a:t>
            </a:r>
            <a:endParaRPr sz="1800" b="1">
              <a:solidFill>
                <a:schemeClr val="lt2"/>
              </a:solidFill>
              <a:latin typeface="Rajdhani"/>
              <a:ea typeface="Rajdhani"/>
              <a:cs typeface="Rajdhani"/>
              <a:sym typeface="Rajdhani"/>
            </a:endParaRPr>
          </a:p>
        </p:txBody>
      </p:sp>
      <p:sp>
        <p:nvSpPr>
          <p:cNvPr id="1714" name="Google Shape;1714;p42"/>
          <p:cNvSpPr txBox="1"/>
          <p:nvPr/>
        </p:nvSpPr>
        <p:spPr>
          <a:xfrm>
            <a:off x="6238525" y="3096275"/>
            <a:ext cx="2074800" cy="349200"/>
          </a:xfrm>
          <a:prstGeom prst="rect">
            <a:avLst/>
          </a:prstGeom>
          <a:noFill/>
          <a:ln>
            <a:noFill/>
          </a:ln>
        </p:spPr>
        <p:txBody>
          <a:bodyPr spcFirstLastPara="1" wrap="square" lIns="91425" tIns="54850" rIns="91425" bIns="0" anchor="t" anchorCtr="0">
            <a:noAutofit/>
          </a:bodyPr>
          <a:lstStyle/>
          <a:p>
            <a:pPr marL="0" lvl="0" indent="0" algn="l" rtl="0">
              <a:spcBef>
                <a:spcPts val="0"/>
              </a:spcBef>
              <a:spcAft>
                <a:spcPts val="1600"/>
              </a:spcAft>
              <a:buNone/>
            </a:pPr>
            <a:r>
              <a:rPr lang="en" sz="1800" b="1">
                <a:solidFill>
                  <a:schemeClr val="lt2"/>
                </a:solidFill>
                <a:latin typeface="Rajdhani"/>
                <a:ea typeface="Rajdhani"/>
                <a:cs typeface="Rajdhani"/>
                <a:sym typeface="Rajdhani"/>
              </a:rPr>
              <a:t>MARS</a:t>
            </a:r>
            <a:endParaRPr sz="1800" b="1">
              <a:solidFill>
                <a:schemeClr val="lt2"/>
              </a:solidFill>
              <a:latin typeface="Rajdhani"/>
              <a:ea typeface="Rajdhani"/>
              <a:cs typeface="Rajdhani"/>
              <a:sym typeface="Rajdhani"/>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8"/>
        <p:cNvGrpSpPr/>
        <p:nvPr/>
      </p:nvGrpSpPr>
      <p:grpSpPr>
        <a:xfrm>
          <a:off x="0" y="0"/>
          <a:ext cx="0" cy="0"/>
          <a:chOff x="0" y="0"/>
          <a:chExt cx="0" cy="0"/>
        </a:xfrm>
      </p:grpSpPr>
      <p:sp>
        <p:nvSpPr>
          <p:cNvPr id="1719" name="Google Shape;1719;p43"/>
          <p:cNvSpPr/>
          <p:nvPr/>
        </p:nvSpPr>
        <p:spPr>
          <a:xfrm>
            <a:off x="2280020" y="1726725"/>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6005520" y="1726725"/>
            <a:ext cx="858600" cy="85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MEET THE TEAM</a:t>
            </a:r>
            <a:endParaRPr/>
          </a:p>
        </p:txBody>
      </p:sp>
      <p:sp>
        <p:nvSpPr>
          <p:cNvPr id="1722" name="Google Shape;1722;p43"/>
          <p:cNvSpPr txBox="1">
            <a:spLocks noGrp="1"/>
          </p:cNvSpPr>
          <p:nvPr>
            <p:ph type="subTitle" idx="2"/>
          </p:nvPr>
        </p:nvSpPr>
        <p:spPr>
          <a:xfrm flipH="1">
            <a:off x="5072170" y="3229525"/>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723" name="Google Shape;1723;p43"/>
          <p:cNvSpPr txBox="1">
            <a:spLocks noGrp="1"/>
          </p:cNvSpPr>
          <p:nvPr>
            <p:ph type="subTitle" idx="4"/>
          </p:nvPr>
        </p:nvSpPr>
        <p:spPr>
          <a:xfrm flipH="1">
            <a:off x="1346670" y="3229525"/>
            <a:ext cx="2711100" cy="7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724" name="Google Shape;1724;p43"/>
          <p:cNvSpPr txBox="1">
            <a:spLocks noGrp="1"/>
          </p:cNvSpPr>
          <p:nvPr>
            <p:ph type="subTitle" idx="1"/>
          </p:nvPr>
        </p:nvSpPr>
        <p:spPr>
          <a:xfrm flipH="1">
            <a:off x="5072170"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a:latin typeface="Rajdhani"/>
                <a:ea typeface="Rajdhani"/>
                <a:cs typeface="Rajdhani"/>
                <a:sym typeface="Rajdhani"/>
              </a:rPr>
              <a:t>JAMES PATTERSON</a:t>
            </a:r>
            <a:endParaRPr sz="2400" b="1">
              <a:latin typeface="Rajdhani"/>
              <a:ea typeface="Rajdhani"/>
              <a:cs typeface="Rajdhani"/>
              <a:sym typeface="Rajdhani"/>
            </a:endParaRPr>
          </a:p>
        </p:txBody>
      </p:sp>
      <p:sp>
        <p:nvSpPr>
          <p:cNvPr id="1725" name="Google Shape;1725;p43"/>
          <p:cNvSpPr txBox="1">
            <a:spLocks noGrp="1"/>
          </p:cNvSpPr>
          <p:nvPr>
            <p:ph type="subTitle" idx="3"/>
          </p:nvPr>
        </p:nvSpPr>
        <p:spPr>
          <a:xfrm flipH="1">
            <a:off x="1346670" y="2784025"/>
            <a:ext cx="2711100" cy="44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a:latin typeface="Rajdhani"/>
                <a:ea typeface="Rajdhani"/>
                <a:cs typeface="Rajdhani"/>
                <a:sym typeface="Rajdhani"/>
              </a:rPr>
              <a:t>JENNA DOE</a:t>
            </a:r>
            <a:endParaRPr sz="2400" b="1">
              <a:latin typeface="Rajdhani"/>
              <a:ea typeface="Rajdhani"/>
              <a:cs typeface="Rajdhani"/>
              <a:sym typeface="Rajdhani"/>
            </a:endParaRPr>
          </a:p>
        </p:txBody>
      </p:sp>
      <p:grpSp>
        <p:nvGrpSpPr>
          <p:cNvPr id="1726" name="Google Shape;1726;p43"/>
          <p:cNvGrpSpPr/>
          <p:nvPr/>
        </p:nvGrpSpPr>
        <p:grpSpPr>
          <a:xfrm>
            <a:off x="6237970" y="1902212"/>
            <a:ext cx="393699" cy="507621"/>
            <a:chOff x="6698441" y="2414530"/>
            <a:chExt cx="277644" cy="357984"/>
          </a:xfrm>
        </p:grpSpPr>
        <p:sp>
          <p:nvSpPr>
            <p:cNvPr id="1727" name="Google Shape;1727;p4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43"/>
          <p:cNvGrpSpPr/>
          <p:nvPr/>
        </p:nvGrpSpPr>
        <p:grpSpPr>
          <a:xfrm>
            <a:off x="2473680" y="1904343"/>
            <a:ext cx="471279" cy="503354"/>
            <a:chOff x="5289631" y="1500214"/>
            <a:chExt cx="332355" cy="354974"/>
          </a:xfrm>
        </p:grpSpPr>
        <p:sp>
          <p:nvSpPr>
            <p:cNvPr id="1734" name="Google Shape;1734;p4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SOFTWARE DESKTOP</a:t>
            </a:r>
            <a:endParaRPr/>
          </a:p>
        </p:txBody>
      </p:sp>
      <p:grpSp>
        <p:nvGrpSpPr>
          <p:cNvPr id="1745" name="Google Shape;1745;p44"/>
          <p:cNvGrpSpPr/>
          <p:nvPr/>
        </p:nvGrpSpPr>
        <p:grpSpPr>
          <a:xfrm>
            <a:off x="656395" y="1676343"/>
            <a:ext cx="3533290" cy="2691052"/>
            <a:chOff x="3578510" y="1419647"/>
            <a:chExt cx="4021500" cy="3062887"/>
          </a:xfrm>
        </p:grpSpPr>
        <p:sp>
          <p:nvSpPr>
            <p:cNvPr id="1746" name="Google Shape;1746;p44"/>
            <p:cNvSpPr/>
            <p:nvPr/>
          </p:nvSpPr>
          <p:spPr>
            <a:xfrm>
              <a:off x="3716658" y="1548119"/>
              <a:ext cx="3748500" cy="228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578510" y="1419647"/>
              <a:ext cx="4021500" cy="2544300"/>
            </a:xfrm>
            <a:prstGeom prst="roundRect">
              <a:avLst>
                <a:gd name="adj" fmla="val 3857"/>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chemeClr val="lt2"/>
              </a:solidFill>
              <a:prstDash val="solid"/>
              <a:round/>
              <a:headEnd type="none" w="med" len="med"/>
              <a:tailEnd type="none" w="med" len="med"/>
            </a:ln>
          </p:spPr>
        </p:cxnSp>
      </p:grpSp>
      <p:pic>
        <p:nvPicPr>
          <p:cNvPr id="1752" name="Google Shape;1752;p44"/>
          <p:cNvPicPr preferRelativeResize="0"/>
          <p:nvPr/>
        </p:nvPicPr>
        <p:blipFill rotWithShape="1">
          <a:blip r:embed="rId4">
            <a:alphaModFix/>
          </a:blip>
          <a:srcRect l="3789" r="3789"/>
          <a:stretch/>
        </p:blipFill>
        <p:spPr>
          <a:xfrm>
            <a:off x="786048" y="1795546"/>
            <a:ext cx="3278417" cy="1995299"/>
          </a:xfrm>
          <a:prstGeom prst="rect">
            <a:avLst/>
          </a:prstGeom>
          <a:noFill/>
          <a:ln>
            <a:noFill/>
          </a:ln>
        </p:spPr>
      </p:pic>
      <p:sp>
        <p:nvSpPr>
          <p:cNvPr id="1753" name="Google Shape;1753;p44"/>
          <p:cNvSpPr txBox="1">
            <a:spLocks noGrp="1"/>
          </p:cNvSpPr>
          <p:nvPr>
            <p:ph type="subTitle" idx="4294967295"/>
          </p:nvPr>
        </p:nvSpPr>
        <p:spPr>
          <a:xfrm flipH="1">
            <a:off x="4842775" y="2091500"/>
            <a:ext cx="3227100" cy="1403400"/>
          </a:xfrm>
          <a:prstGeom prst="rect">
            <a:avLst/>
          </a:prstGeom>
        </p:spPr>
        <p:txBody>
          <a:bodyPr spcFirstLastPara="1" wrap="square" lIns="91425" tIns="274300" rIns="91425" bIns="91425" anchor="ctr" anchorCtr="0">
            <a:noAutofit/>
          </a:bodyPr>
          <a:lstStyle/>
          <a:p>
            <a:pPr marL="0" lvl="0" indent="0" algn="l" rtl="0">
              <a:lnSpc>
                <a:spcPct val="100000"/>
              </a:lnSpc>
              <a:spcBef>
                <a:spcPts val="0"/>
              </a:spcBef>
              <a:spcAft>
                <a:spcPts val="1600"/>
              </a:spcAft>
              <a:buNone/>
            </a:pPr>
            <a:r>
              <a:rPr lang="en" sz="1600"/>
              <a:t>Mercury is the closest planet to the Sun and the smallest one in the Solar System—it’s only a bit larger than our Moon</a:t>
            </a:r>
            <a:endParaRPr sz="1600"/>
          </a:p>
        </p:txBody>
      </p:sp>
      <p:cxnSp>
        <p:nvCxnSpPr>
          <p:cNvPr id="1754" name="Google Shape;1754;p44"/>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58"/>
        <p:cNvGrpSpPr/>
        <p:nvPr/>
      </p:nvGrpSpPr>
      <p:grpSpPr>
        <a:xfrm>
          <a:off x="0" y="0"/>
          <a:ext cx="0" cy="0"/>
          <a:chOff x="0" y="0"/>
          <a:chExt cx="0" cy="0"/>
        </a:xfrm>
      </p:grpSpPr>
      <p:sp>
        <p:nvSpPr>
          <p:cNvPr id="1759" name="Google Shape;1759;p4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MOBILE APP</a:t>
            </a:r>
            <a:endParaRPr/>
          </a:p>
        </p:txBody>
      </p:sp>
      <p:sp>
        <p:nvSpPr>
          <p:cNvPr id="1760" name="Google Shape;1760;p45"/>
          <p:cNvSpPr/>
          <p:nvPr/>
        </p:nvSpPr>
        <p:spPr>
          <a:xfrm>
            <a:off x="4969536" y="1435739"/>
            <a:ext cx="1470192" cy="2931647"/>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pic>
        <p:nvPicPr>
          <p:cNvPr id="1761" name="Google Shape;1761;p45"/>
          <p:cNvPicPr preferRelativeResize="0"/>
          <p:nvPr/>
        </p:nvPicPr>
        <p:blipFill rotWithShape="1">
          <a:blip r:embed="rId4">
            <a:alphaModFix/>
          </a:blip>
          <a:srcRect l="34294" r="34294"/>
          <a:stretch/>
        </p:blipFill>
        <p:spPr>
          <a:xfrm>
            <a:off x="5015249" y="1672134"/>
            <a:ext cx="1373098" cy="2458877"/>
          </a:xfrm>
          <a:prstGeom prst="rect">
            <a:avLst/>
          </a:prstGeom>
          <a:noFill/>
          <a:ln>
            <a:noFill/>
          </a:ln>
        </p:spPr>
      </p:pic>
      <p:sp>
        <p:nvSpPr>
          <p:cNvPr id="1762" name="Google Shape;1762;p45"/>
          <p:cNvSpPr txBox="1">
            <a:spLocks noGrp="1"/>
          </p:cNvSpPr>
          <p:nvPr>
            <p:ph type="subTitle" idx="4294967295"/>
          </p:nvPr>
        </p:nvSpPr>
        <p:spPr>
          <a:xfrm>
            <a:off x="1140924" y="2091500"/>
            <a:ext cx="3100200" cy="1403400"/>
          </a:xfrm>
          <a:prstGeom prst="rect">
            <a:avLst/>
          </a:prstGeom>
        </p:spPr>
        <p:txBody>
          <a:bodyPr spcFirstLastPara="1" wrap="square" lIns="91425" tIns="274300" rIns="91425" bIns="91425" anchor="ctr" anchorCtr="0">
            <a:noAutofit/>
          </a:bodyPr>
          <a:lstStyle/>
          <a:p>
            <a:pPr marL="0" lvl="0" indent="0" algn="r" rtl="0">
              <a:lnSpc>
                <a:spcPct val="100000"/>
              </a:lnSpc>
              <a:spcBef>
                <a:spcPts val="0"/>
              </a:spcBef>
              <a:spcAft>
                <a:spcPts val="1600"/>
              </a:spcAft>
              <a:buNone/>
            </a:pPr>
            <a:r>
              <a:rPr lang="en" sz="1600"/>
              <a:t>Venus has a beautiful name and is the second planet from the Sun. It’s terribly hot and its atmosphere is extremely poisonous</a:t>
            </a:r>
            <a:endParaRPr sz="1600"/>
          </a:p>
        </p:txBody>
      </p:sp>
      <p:cxnSp>
        <p:nvCxnSpPr>
          <p:cNvPr id="1763" name="Google Shape;1763;p45"/>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7"/>
        <p:cNvGrpSpPr/>
        <p:nvPr/>
      </p:nvGrpSpPr>
      <p:grpSpPr>
        <a:xfrm>
          <a:off x="0" y="0"/>
          <a:ext cx="0" cy="0"/>
          <a:chOff x="0" y="0"/>
          <a:chExt cx="0" cy="0"/>
        </a:xfrm>
      </p:grpSpPr>
      <p:sp>
        <p:nvSpPr>
          <p:cNvPr id="1768" name="Google Shape;1768;p46"/>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769" name="Google Shape;1769;p46"/>
          <p:cNvSpPr txBox="1">
            <a:spLocks noGrp="1"/>
          </p:cNvSpPr>
          <p:nvPr>
            <p:ph type="subTitle" idx="1"/>
          </p:nvPr>
        </p:nvSpPr>
        <p:spPr>
          <a:xfrm>
            <a:off x="2561975" y="2105100"/>
            <a:ext cx="4020000" cy="120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r>
              <a:rPr lang="en"/>
              <a:t>youremail@freepik.com </a:t>
            </a:r>
            <a:endParaRPr/>
          </a:p>
          <a:p>
            <a:pPr marL="0" lvl="0" indent="0" algn="ctr" rtl="0">
              <a:spcBef>
                <a:spcPts val="0"/>
              </a:spcBef>
              <a:spcAft>
                <a:spcPts val="0"/>
              </a:spcAft>
              <a:buClr>
                <a:schemeClr val="dk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1770" name="Google Shape;1770;p46"/>
          <p:cNvSpPr txBox="1"/>
          <p:nvPr/>
        </p:nvSpPr>
        <p:spPr>
          <a:xfrm>
            <a:off x="3500975" y="4280644"/>
            <a:ext cx="2142000" cy="235800"/>
          </a:xfrm>
          <a:prstGeom prst="rect">
            <a:avLst/>
          </a:prstGeom>
          <a:noFill/>
          <a:ln>
            <a:noFill/>
          </a:ln>
        </p:spPr>
        <p:txBody>
          <a:bodyPr spcFirstLastPara="1" wrap="square" lIns="91425" tIns="91425" rIns="91425" bIns="91425" anchor="b" anchorCtr="0">
            <a:noAutofit/>
          </a:bodyPr>
          <a:lstStyle/>
          <a:p>
            <a:pPr marL="0" lvl="0" indent="0" algn="ctr" rtl="0">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Please keep this slide for attribution.</a:t>
            </a:r>
            <a:endParaRPr sz="900">
              <a:solidFill>
                <a:schemeClr val="lt2"/>
              </a:solidFill>
              <a:latin typeface="Fira Sans Condensed Light"/>
              <a:ea typeface="Fira Sans Condensed Light"/>
              <a:cs typeface="Fira Sans Condensed Light"/>
              <a:sym typeface="Fira Sans Condensed Light"/>
            </a:endParaRPr>
          </a:p>
        </p:txBody>
      </p:sp>
      <p:grpSp>
        <p:nvGrpSpPr>
          <p:cNvPr id="1771" name="Google Shape;1771;p46"/>
          <p:cNvGrpSpPr/>
          <p:nvPr/>
        </p:nvGrpSpPr>
        <p:grpSpPr>
          <a:xfrm>
            <a:off x="3914560" y="3451633"/>
            <a:ext cx="268782" cy="268485"/>
            <a:chOff x="3303268" y="3817349"/>
            <a:chExt cx="346056" cy="345674"/>
          </a:xfrm>
        </p:grpSpPr>
        <p:sp>
          <p:nvSpPr>
            <p:cNvPr id="1772" name="Google Shape;1772;p4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46"/>
          <p:cNvGrpSpPr/>
          <p:nvPr/>
        </p:nvGrpSpPr>
        <p:grpSpPr>
          <a:xfrm>
            <a:off x="4263368" y="3451633"/>
            <a:ext cx="268782" cy="268485"/>
            <a:chOff x="3752358" y="3817349"/>
            <a:chExt cx="346056" cy="345674"/>
          </a:xfrm>
        </p:grpSpPr>
        <p:sp>
          <p:nvSpPr>
            <p:cNvPr id="1777" name="Google Shape;1777;p4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46"/>
          <p:cNvGrpSpPr/>
          <p:nvPr/>
        </p:nvGrpSpPr>
        <p:grpSpPr>
          <a:xfrm>
            <a:off x="4612176" y="3451633"/>
            <a:ext cx="268757" cy="268485"/>
            <a:chOff x="4201447" y="3817349"/>
            <a:chExt cx="346024" cy="345674"/>
          </a:xfrm>
        </p:grpSpPr>
        <p:sp>
          <p:nvSpPr>
            <p:cNvPr id="1782" name="Google Shape;1782;p4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46"/>
          <p:cNvGrpSpPr/>
          <p:nvPr/>
        </p:nvGrpSpPr>
        <p:grpSpPr>
          <a:xfrm>
            <a:off x="4960939" y="3451633"/>
            <a:ext cx="268460" cy="268485"/>
            <a:chOff x="5549861" y="3817349"/>
            <a:chExt cx="345642" cy="345674"/>
          </a:xfrm>
        </p:grpSpPr>
        <p:sp>
          <p:nvSpPr>
            <p:cNvPr id="1785" name="Google Shape;1785;p4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1"/>
        <p:cNvGrpSpPr/>
        <p:nvPr/>
      </p:nvGrpSpPr>
      <p:grpSpPr>
        <a:xfrm>
          <a:off x="0" y="0"/>
          <a:ext cx="0" cy="0"/>
          <a:chOff x="0" y="0"/>
          <a:chExt cx="0" cy="0"/>
        </a:xfrm>
      </p:grpSpPr>
      <p:sp>
        <p:nvSpPr>
          <p:cNvPr id="1792" name="Google Shape;1792;p4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pic>
        <p:nvPicPr>
          <p:cNvPr id="1793" name="Google Shape;1793;p47"/>
          <p:cNvPicPr preferRelativeResize="0"/>
          <p:nvPr/>
        </p:nvPicPr>
        <p:blipFill>
          <a:blip r:embed="rId4">
            <a:alphaModFix/>
          </a:blip>
          <a:stretch>
            <a:fillRect/>
          </a:stretch>
        </p:blipFill>
        <p:spPr>
          <a:xfrm>
            <a:off x="1038728" y="1970175"/>
            <a:ext cx="3189475" cy="1840476"/>
          </a:xfrm>
          <a:prstGeom prst="rect">
            <a:avLst/>
          </a:prstGeom>
          <a:noFill/>
          <a:ln>
            <a:noFill/>
          </a:ln>
        </p:spPr>
      </p:pic>
      <p:pic>
        <p:nvPicPr>
          <p:cNvPr id="1794" name="Google Shape;1794;p47"/>
          <p:cNvPicPr preferRelativeResize="0"/>
          <p:nvPr/>
        </p:nvPicPr>
        <p:blipFill rotWithShape="1">
          <a:blip r:embed="rId5">
            <a:alphaModFix/>
          </a:blip>
          <a:srcRect l="25302" r="25297"/>
          <a:stretch/>
        </p:blipFill>
        <p:spPr>
          <a:xfrm>
            <a:off x="5268950" y="1356950"/>
            <a:ext cx="2845450" cy="32400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377072" y="969749"/>
            <a:ext cx="4089095"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Introduction</a:t>
            </a:r>
            <a:endParaRPr dirty="0"/>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799" name="Google Shape;1799;p48"/>
          <p:cNvSpPr txBox="1">
            <a:spLocks noGrp="1"/>
          </p:cNvSpPr>
          <p:nvPr>
            <p:ph type="body" idx="1"/>
          </p:nvPr>
        </p:nvSpPr>
        <p:spPr>
          <a:xfrm>
            <a:off x="720000" y="1152475"/>
            <a:ext cx="7704000" cy="3416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2"/>
                </a:solidFill>
                <a:latin typeface="Rajdhani"/>
                <a:ea typeface="Rajdhani"/>
                <a:cs typeface="Rajdhani"/>
                <a:sym typeface="Rajdhani"/>
              </a:rPr>
              <a:t>VECTOR</a:t>
            </a:r>
            <a:endParaRPr b="1">
              <a:solidFill>
                <a:schemeClr val="lt2"/>
              </a:solidFill>
              <a:latin typeface="Rajdhani"/>
              <a:ea typeface="Rajdhani"/>
              <a:cs typeface="Rajdhani"/>
              <a:sym typeface="Rajdhani"/>
            </a:endParaRPr>
          </a:p>
          <a:p>
            <a:pPr marL="457200" lvl="0" indent="-298450" algn="l" rtl="0">
              <a:spcBef>
                <a:spcPts val="1600"/>
              </a:spcBef>
              <a:spcAft>
                <a:spcPts val="0"/>
              </a:spcAft>
              <a:buClr>
                <a:schemeClr val="lt2"/>
              </a:buClr>
              <a:buSzPts val="1100"/>
              <a:buChar char="●"/>
            </a:pPr>
            <a:r>
              <a:rPr lang="en">
                <a:solidFill>
                  <a:schemeClr val="lt2"/>
                </a:solidFill>
                <a:uFill>
                  <a:noFill/>
                </a:uFill>
                <a:hlinkClick r:id="rId4">
                  <a:extLst>
                    <a:ext uri="{A12FA001-AC4F-418D-AE19-62706E023703}">
                      <ahyp:hlinkClr xmlns:ahyp="http://schemas.microsoft.com/office/drawing/2018/hyperlinkcolor" val="tx"/>
                    </a:ext>
                  </a:extLst>
                </a:hlinkClick>
              </a:rPr>
              <a:t>Abstract technology particle background</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5">
                  <a:extLst>
                    <a:ext uri="{A12FA001-AC4F-418D-AE19-62706E023703}">
                      <ahyp:hlinkClr xmlns:ahyp="http://schemas.microsoft.com/office/drawing/2018/hyperlinkcolor" val="tx"/>
                    </a:ext>
                  </a:extLst>
                </a:hlinkClick>
              </a:rPr>
              <a:t>Artificial face recognition abstract technology</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6">
                  <a:extLst>
                    <a:ext uri="{A12FA001-AC4F-418D-AE19-62706E023703}">
                      <ahyp:hlinkClr xmlns:ahyp="http://schemas.microsoft.com/office/drawing/2018/hyperlinkcolor" val="tx"/>
                    </a:ext>
                  </a:extLst>
                </a:hlinkClick>
              </a:rPr>
              <a:t>Simple geometric monoline logos</a:t>
            </a:r>
            <a:endParaRPr>
              <a:solidFill>
                <a:schemeClr val="lt2"/>
              </a:solidFill>
            </a:endParaRPr>
          </a:p>
          <a:p>
            <a:pPr marL="457200" lvl="0" indent="-298450" algn="l" rtl="0">
              <a:spcBef>
                <a:spcPts val="0"/>
              </a:spcBef>
              <a:spcAft>
                <a:spcPts val="0"/>
              </a:spcAft>
              <a:buClr>
                <a:schemeClr val="lt2"/>
              </a:buClr>
              <a:buSzPts val="1100"/>
              <a:buChar char="●"/>
            </a:pPr>
            <a:r>
              <a:rPr lang="en">
                <a:solidFill>
                  <a:schemeClr val="lt2"/>
                </a:solidFill>
                <a:uFill>
                  <a:noFill/>
                </a:uFill>
                <a:hlinkClick r:id="rId7">
                  <a:extLst>
                    <a:ext uri="{A12FA001-AC4F-418D-AE19-62706E023703}">
                      <ahyp:hlinkClr xmlns:ahyp="http://schemas.microsoft.com/office/drawing/2018/hyperlinkcolor" val="tx"/>
                    </a:ext>
                  </a:extLst>
                </a:hlinkClick>
              </a:rPr>
              <a:t>Abstract artificial intelligence background</a:t>
            </a:r>
            <a:endParaRPr>
              <a:solidFill>
                <a:schemeClr val="lt2"/>
              </a:solidFill>
            </a:endParaRPr>
          </a:p>
          <a:p>
            <a:pPr marL="0" lvl="0" indent="0" algn="l" rtl="0">
              <a:spcBef>
                <a:spcPts val="1600"/>
              </a:spcBef>
              <a:spcAft>
                <a:spcPts val="0"/>
              </a:spcAft>
              <a:buNone/>
            </a:pPr>
            <a:r>
              <a:rPr lang="en" b="1">
                <a:solidFill>
                  <a:schemeClr val="lt2"/>
                </a:solidFill>
                <a:latin typeface="Rajdhani"/>
                <a:ea typeface="Rajdhani"/>
                <a:cs typeface="Rajdhani"/>
                <a:sym typeface="Rajdhani"/>
              </a:rPr>
              <a:t>ICON</a:t>
            </a:r>
            <a:endParaRPr b="1">
              <a:solidFill>
                <a:schemeClr val="lt2"/>
              </a:solidFill>
              <a:latin typeface="Rajdhani"/>
              <a:ea typeface="Rajdhani"/>
              <a:cs typeface="Rajdhani"/>
              <a:sym typeface="Rajdhani"/>
            </a:endParaRPr>
          </a:p>
          <a:p>
            <a:pPr marL="457200" lvl="0" indent="-298450" algn="l" rtl="0">
              <a:spcBef>
                <a:spcPts val="1600"/>
              </a:spcBef>
              <a:spcAft>
                <a:spcPts val="0"/>
              </a:spcAft>
              <a:buClr>
                <a:schemeClr val="lt2"/>
              </a:buClr>
              <a:buSzPts val="1100"/>
              <a:buChar char="●"/>
            </a:pPr>
            <a:r>
              <a:rPr lang="en">
                <a:solidFill>
                  <a:schemeClr val="lt2"/>
                </a:solidFill>
                <a:uFill>
                  <a:noFill/>
                </a:uFill>
                <a:hlinkClick r:id="rId8">
                  <a:extLst>
                    <a:ext uri="{A12FA001-AC4F-418D-AE19-62706E023703}">
                      <ahyp:hlinkClr xmlns:ahyp="http://schemas.microsoft.com/office/drawing/2018/hyperlinkcolor" val="tx"/>
                    </a:ext>
                  </a:extLst>
                </a:hlinkClick>
              </a:rPr>
              <a:t>Artificial intelligence</a:t>
            </a:r>
            <a:endParaRPr>
              <a:solidFill>
                <a:schemeClr val="lt2"/>
              </a:solidFill>
            </a:endParaRPr>
          </a:p>
        </p:txBody>
      </p:sp>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04"/>
        <p:cNvGrpSpPr/>
        <p:nvPr/>
      </p:nvGrpSpPr>
      <p:grpSpPr>
        <a:xfrm>
          <a:off x="0" y="0"/>
          <a:ext cx="0" cy="0"/>
          <a:chOff x="0" y="0"/>
          <a:chExt cx="0" cy="0"/>
        </a:xfrm>
      </p:grpSpPr>
      <p:sp>
        <p:nvSpPr>
          <p:cNvPr id="1805" name="Google Shape;1805;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806" name="Google Shape;1806;p4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807" name="Google Shape;1807;p4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1"/>
        <p:cNvGrpSpPr/>
        <p:nvPr/>
      </p:nvGrpSpPr>
      <p:grpSpPr>
        <a:xfrm>
          <a:off x="0" y="0"/>
          <a:ext cx="0" cy="0"/>
          <a:chOff x="0" y="0"/>
          <a:chExt cx="0" cy="0"/>
        </a:xfrm>
      </p:grpSpPr>
      <p:sp>
        <p:nvSpPr>
          <p:cNvPr id="1812" name="Google Shape;1812;p5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813" name="Google Shape;1813;p5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814" name="Google Shape;1814;p5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Rajdhani</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https://fonts.google.com/specimen/Rajdhani</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Fira Sans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https://fonts.google.com/specimen/Fira+Sans+Condensed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1815" name="Google Shape;1815;p50"/>
          <p:cNvSpPr/>
          <p:nvPr/>
        </p:nvSpPr>
        <p:spPr>
          <a:xfrm>
            <a:off x="4707213" y="3498875"/>
            <a:ext cx="791400" cy="754200"/>
          </a:xfrm>
          <a:prstGeom prst="roundRect">
            <a:avLst>
              <a:gd name="adj" fmla="val 16667"/>
            </a:avLst>
          </a:prstGeom>
          <a:solidFill>
            <a:srgbClr val="CC412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5769032" y="34988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0"/>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#cc4125</a:t>
            </a:r>
            <a:endParaRPr sz="1000">
              <a:solidFill>
                <a:srgbClr val="FFFFFF"/>
              </a:solidFill>
            </a:endParaRPr>
          </a:p>
        </p:txBody>
      </p:sp>
      <p:sp>
        <p:nvSpPr>
          <p:cNvPr id="1818" name="Google Shape;1818;p50"/>
          <p:cNvSpPr txBox="1"/>
          <p:nvPr/>
        </p:nvSpPr>
        <p:spPr>
          <a:xfrm>
            <a:off x="5769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#f3f3f3</a:t>
            </a:r>
            <a:endParaRPr sz="1000">
              <a:solidFill>
                <a:srgbClr val="434343"/>
              </a:solidFill>
            </a:endParaRPr>
          </a:p>
        </p:txBody>
      </p:sp>
      <p:sp>
        <p:nvSpPr>
          <p:cNvPr id="1819" name="Google Shape;1819;p50"/>
          <p:cNvSpPr/>
          <p:nvPr/>
        </p:nvSpPr>
        <p:spPr>
          <a:xfrm>
            <a:off x="2583563" y="3498875"/>
            <a:ext cx="791400" cy="754200"/>
          </a:xfrm>
          <a:prstGeom prst="roundRect">
            <a:avLst>
              <a:gd name="adj" fmla="val 16667"/>
            </a:avLst>
          </a:prstGeom>
          <a:solidFill>
            <a:srgbClr val="0C34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3645382" y="3498875"/>
            <a:ext cx="791400" cy="754200"/>
          </a:xfrm>
          <a:prstGeom prst="roundRect">
            <a:avLst>
              <a:gd name="adj" fmla="val 16667"/>
            </a:avLst>
          </a:prstGeom>
          <a:solidFill>
            <a:srgbClr val="00C3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#0c343d</a:t>
            </a:r>
            <a:endParaRPr sz="1000">
              <a:solidFill>
                <a:srgbClr val="FFFFFF"/>
              </a:solidFill>
            </a:endParaRPr>
          </a:p>
        </p:txBody>
      </p:sp>
      <p:sp>
        <p:nvSpPr>
          <p:cNvPr id="1822" name="Google Shape;1822;p50"/>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3F3F3"/>
                </a:solidFill>
              </a:rPr>
              <a:t>#00c3b1</a:t>
            </a:r>
            <a:endParaRPr sz="1000">
              <a:solidFill>
                <a:srgbClr val="F3F3F3"/>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26"/>
        <p:cNvGrpSpPr/>
        <p:nvPr/>
      </p:nvGrpSpPr>
      <p:grpSpPr>
        <a:xfrm>
          <a:off x="0" y="0"/>
          <a:ext cx="0" cy="0"/>
          <a:chOff x="0" y="0"/>
          <a:chExt cx="0" cy="0"/>
        </a:xfrm>
      </p:grpSpPr>
      <p:sp>
        <p:nvSpPr>
          <p:cNvPr id="1827" name="Google Shape;1827;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828" name="Google Shape;1828;p51"/>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829" name="Google Shape;1829;p51"/>
          <p:cNvGrpSpPr/>
          <p:nvPr/>
        </p:nvGrpSpPr>
        <p:grpSpPr>
          <a:xfrm>
            <a:off x="5156078" y="3085736"/>
            <a:ext cx="474294" cy="551291"/>
            <a:chOff x="4727025" y="1332775"/>
            <a:chExt cx="59900" cy="69625"/>
          </a:xfrm>
        </p:grpSpPr>
        <p:sp>
          <p:nvSpPr>
            <p:cNvPr id="1830" name="Google Shape;1830;p5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1"/>
          <p:cNvGrpSpPr/>
          <p:nvPr/>
        </p:nvGrpSpPr>
        <p:grpSpPr>
          <a:xfrm>
            <a:off x="5769734" y="2314340"/>
            <a:ext cx="555653" cy="557031"/>
            <a:chOff x="4820425" y="1329900"/>
            <a:chExt cx="70175" cy="70350"/>
          </a:xfrm>
        </p:grpSpPr>
        <p:sp>
          <p:nvSpPr>
            <p:cNvPr id="1833" name="Google Shape;1833;p5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1"/>
          <p:cNvGrpSpPr/>
          <p:nvPr/>
        </p:nvGrpSpPr>
        <p:grpSpPr>
          <a:xfrm>
            <a:off x="6396103" y="2318845"/>
            <a:ext cx="582574" cy="533871"/>
            <a:chOff x="4903200" y="1331525"/>
            <a:chExt cx="73575" cy="67425"/>
          </a:xfrm>
        </p:grpSpPr>
        <p:sp>
          <p:nvSpPr>
            <p:cNvPr id="1838" name="Google Shape;1838;p5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51"/>
          <p:cNvGrpSpPr/>
          <p:nvPr/>
        </p:nvGrpSpPr>
        <p:grpSpPr>
          <a:xfrm>
            <a:off x="5755581" y="3078709"/>
            <a:ext cx="583960" cy="565345"/>
            <a:chOff x="4815575" y="1416800"/>
            <a:chExt cx="73750" cy="71400"/>
          </a:xfrm>
        </p:grpSpPr>
        <p:sp>
          <p:nvSpPr>
            <p:cNvPr id="1841" name="Google Shape;1841;p5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51"/>
          <p:cNvGrpSpPr/>
          <p:nvPr/>
        </p:nvGrpSpPr>
        <p:grpSpPr>
          <a:xfrm>
            <a:off x="6390362" y="3108896"/>
            <a:ext cx="589898" cy="504970"/>
            <a:chOff x="4902475" y="1418875"/>
            <a:chExt cx="74500" cy="63775"/>
          </a:xfrm>
        </p:grpSpPr>
        <p:sp>
          <p:nvSpPr>
            <p:cNvPr id="1845" name="Google Shape;1845;p5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51"/>
          <p:cNvGrpSpPr/>
          <p:nvPr/>
        </p:nvGrpSpPr>
        <p:grpSpPr>
          <a:xfrm>
            <a:off x="5765577" y="3826000"/>
            <a:ext cx="563967" cy="567127"/>
            <a:chOff x="4818100" y="1507675"/>
            <a:chExt cx="71225" cy="71625"/>
          </a:xfrm>
        </p:grpSpPr>
        <p:sp>
          <p:nvSpPr>
            <p:cNvPr id="1848" name="Google Shape;1848;p5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51"/>
          <p:cNvGrpSpPr/>
          <p:nvPr/>
        </p:nvGrpSpPr>
        <p:grpSpPr>
          <a:xfrm>
            <a:off x="5079075" y="3829461"/>
            <a:ext cx="628301" cy="588505"/>
            <a:chOff x="4721450" y="1509475"/>
            <a:chExt cx="79350" cy="74325"/>
          </a:xfrm>
        </p:grpSpPr>
        <p:sp>
          <p:nvSpPr>
            <p:cNvPr id="1853" name="Google Shape;1853;p5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51"/>
          <p:cNvGrpSpPr/>
          <p:nvPr/>
        </p:nvGrpSpPr>
        <p:grpSpPr>
          <a:xfrm>
            <a:off x="6424608" y="3814027"/>
            <a:ext cx="557038" cy="562772"/>
            <a:chOff x="4906800" y="1507500"/>
            <a:chExt cx="70350" cy="71075"/>
          </a:xfrm>
        </p:grpSpPr>
        <p:sp>
          <p:nvSpPr>
            <p:cNvPr id="1858" name="Google Shape;1858;p5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51"/>
          <p:cNvGrpSpPr/>
          <p:nvPr/>
        </p:nvGrpSpPr>
        <p:grpSpPr>
          <a:xfrm>
            <a:off x="4462216" y="2340963"/>
            <a:ext cx="517934" cy="517934"/>
            <a:chOff x="3736598" y="2170606"/>
            <a:chExt cx="404889" cy="404889"/>
          </a:xfrm>
        </p:grpSpPr>
        <p:sp>
          <p:nvSpPr>
            <p:cNvPr id="1864" name="Google Shape;1864;p5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1"/>
          <p:cNvGrpSpPr/>
          <p:nvPr/>
        </p:nvGrpSpPr>
        <p:grpSpPr>
          <a:xfrm>
            <a:off x="3729277" y="2341061"/>
            <a:ext cx="586986" cy="517740"/>
            <a:chOff x="3161917" y="2170682"/>
            <a:chExt cx="458870" cy="404737"/>
          </a:xfrm>
        </p:grpSpPr>
        <p:sp>
          <p:nvSpPr>
            <p:cNvPr id="1869" name="Google Shape;1869;p5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51"/>
          <p:cNvGrpSpPr/>
          <p:nvPr/>
        </p:nvGrpSpPr>
        <p:grpSpPr>
          <a:xfrm>
            <a:off x="3752299" y="3102400"/>
            <a:ext cx="540943" cy="517963"/>
            <a:chOff x="3179914" y="2889488"/>
            <a:chExt cx="422876" cy="404911"/>
          </a:xfrm>
        </p:grpSpPr>
        <p:sp>
          <p:nvSpPr>
            <p:cNvPr id="1873" name="Google Shape;1873;p5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51"/>
          <p:cNvGrpSpPr/>
          <p:nvPr/>
        </p:nvGrpSpPr>
        <p:grpSpPr>
          <a:xfrm>
            <a:off x="4453093" y="3102358"/>
            <a:ext cx="536180" cy="518047"/>
            <a:chOff x="3729467" y="2889422"/>
            <a:chExt cx="419153" cy="404977"/>
          </a:xfrm>
        </p:grpSpPr>
        <p:sp>
          <p:nvSpPr>
            <p:cNvPr id="1880" name="Google Shape;1880;p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51"/>
          <p:cNvGrpSpPr/>
          <p:nvPr/>
        </p:nvGrpSpPr>
        <p:grpSpPr>
          <a:xfrm>
            <a:off x="1990126" y="3445787"/>
            <a:ext cx="965351" cy="134611"/>
            <a:chOff x="4411970" y="2962952"/>
            <a:chExt cx="706544" cy="104212"/>
          </a:xfrm>
        </p:grpSpPr>
        <p:sp>
          <p:nvSpPr>
            <p:cNvPr id="1888" name="Google Shape;1888;p5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51"/>
          <p:cNvGrpSpPr/>
          <p:nvPr/>
        </p:nvGrpSpPr>
        <p:grpSpPr>
          <a:xfrm>
            <a:off x="1990126" y="3041077"/>
            <a:ext cx="960158" cy="289172"/>
            <a:chOff x="4411970" y="2726085"/>
            <a:chExt cx="643107" cy="193659"/>
          </a:xfrm>
        </p:grpSpPr>
        <p:sp>
          <p:nvSpPr>
            <p:cNvPr id="1893" name="Google Shape;1893;p5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51"/>
          <p:cNvGrpSpPr/>
          <p:nvPr/>
        </p:nvGrpSpPr>
        <p:grpSpPr>
          <a:xfrm>
            <a:off x="998624" y="3295400"/>
            <a:ext cx="811503" cy="252584"/>
            <a:chOff x="4411970" y="4340222"/>
            <a:chExt cx="779467" cy="242683"/>
          </a:xfrm>
        </p:grpSpPr>
        <p:sp>
          <p:nvSpPr>
            <p:cNvPr id="1897" name="Google Shape;1897;p5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51"/>
          <p:cNvGrpSpPr/>
          <p:nvPr/>
        </p:nvGrpSpPr>
        <p:grpSpPr>
          <a:xfrm>
            <a:off x="1990126" y="2709308"/>
            <a:ext cx="965160" cy="216230"/>
            <a:chOff x="4411970" y="2468674"/>
            <a:chExt cx="747317" cy="167425"/>
          </a:xfrm>
        </p:grpSpPr>
        <p:sp>
          <p:nvSpPr>
            <p:cNvPr id="1901" name="Google Shape;1901;p5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 name="Google Shape;1903;p5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4" name="Google Shape;1904;p51"/>
          <p:cNvGrpSpPr/>
          <p:nvPr/>
        </p:nvGrpSpPr>
        <p:grpSpPr>
          <a:xfrm>
            <a:off x="997692" y="2334687"/>
            <a:ext cx="1959041" cy="208784"/>
            <a:chOff x="6336019" y="3733725"/>
            <a:chExt cx="2566206" cy="351310"/>
          </a:xfrm>
        </p:grpSpPr>
        <p:sp>
          <p:nvSpPr>
            <p:cNvPr id="1905" name="Google Shape;1905;p5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51"/>
          <p:cNvGrpSpPr/>
          <p:nvPr/>
        </p:nvGrpSpPr>
        <p:grpSpPr>
          <a:xfrm>
            <a:off x="1990126" y="3950602"/>
            <a:ext cx="946551" cy="153200"/>
            <a:chOff x="4404545" y="3301592"/>
            <a:chExt cx="782403" cy="129272"/>
          </a:xfrm>
        </p:grpSpPr>
        <p:sp>
          <p:nvSpPr>
            <p:cNvPr id="1910" name="Google Shape;1910;p5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51"/>
          <p:cNvGrpSpPr/>
          <p:nvPr/>
        </p:nvGrpSpPr>
        <p:grpSpPr>
          <a:xfrm>
            <a:off x="1990126" y="3695937"/>
            <a:ext cx="962257" cy="139127"/>
            <a:chOff x="4411970" y="3131459"/>
            <a:chExt cx="710520" cy="117397"/>
          </a:xfrm>
        </p:grpSpPr>
        <p:sp>
          <p:nvSpPr>
            <p:cNvPr id="1913" name="Google Shape;1913;p5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5" name="Google Shape;1915;p5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6" name="Google Shape;1916;p51"/>
          <p:cNvGrpSpPr/>
          <p:nvPr/>
        </p:nvGrpSpPr>
        <p:grpSpPr>
          <a:xfrm>
            <a:off x="990271" y="3621603"/>
            <a:ext cx="823838" cy="458988"/>
            <a:chOff x="4411970" y="1801825"/>
            <a:chExt cx="734586" cy="409262"/>
          </a:xfrm>
        </p:grpSpPr>
        <p:sp>
          <p:nvSpPr>
            <p:cNvPr id="1917" name="Google Shape;1917;p5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51"/>
          <p:cNvGrpSpPr/>
          <p:nvPr/>
        </p:nvGrpSpPr>
        <p:grpSpPr>
          <a:xfrm>
            <a:off x="3095243" y="2339173"/>
            <a:ext cx="521514" cy="521514"/>
            <a:chOff x="5681300" y="2527788"/>
            <a:chExt cx="805800" cy="805800"/>
          </a:xfrm>
        </p:grpSpPr>
        <p:sp>
          <p:nvSpPr>
            <p:cNvPr id="1920" name="Google Shape;1920;p5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51"/>
          <p:cNvGrpSpPr/>
          <p:nvPr/>
        </p:nvGrpSpPr>
        <p:grpSpPr>
          <a:xfrm>
            <a:off x="3089483" y="3094865"/>
            <a:ext cx="533033" cy="533033"/>
            <a:chOff x="4049800" y="640400"/>
            <a:chExt cx="858900" cy="858900"/>
          </a:xfrm>
        </p:grpSpPr>
        <p:sp>
          <p:nvSpPr>
            <p:cNvPr id="1923" name="Google Shape;1923;p5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51"/>
          <p:cNvGrpSpPr/>
          <p:nvPr/>
        </p:nvGrpSpPr>
        <p:grpSpPr>
          <a:xfrm>
            <a:off x="3014966" y="3772543"/>
            <a:ext cx="682068" cy="682068"/>
            <a:chOff x="5080188" y="927900"/>
            <a:chExt cx="961200" cy="961200"/>
          </a:xfrm>
        </p:grpSpPr>
        <p:sp>
          <p:nvSpPr>
            <p:cNvPr id="1926" name="Google Shape;1926;p5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51"/>
          <p:cNvGrpSpPr/>
          <p:nvPr/>
        </p:nvGrpSpPr>
        <p:grpSpPr>
          <a:xfrm>
            <a:off x="4478465" y="3869234"/>
            <a:ext cx="505650" cy="504006"/>
            <a:chOff x="6039282" y="1042577"/>
            <a:chExt cx="734315" cy="731929"/>
          </a:xfrm>
        </p:grpSpPr>
        <p:sp>
          <p:nvSpPr>
            <p:cNvPr id="1935" name="Google Shape;1935;p5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51"/>
          <p:cNvGrpSpPr/>
          <p:nvPr/>
        </p:nvGrpSpPr>
        <p:grpSpPr>
          <a:xfrm>
            <a:off x="5091067" y="2298862"/>
            <a:ext cx="567744" cy="602136"/>
            <a:chOff x="1825800" y="1651625"/>
            <a:chExt cx="539989" cy="571775"/>
          </a:xfrm>
        </p:grpSpPr>
        <p:sp>
          <p:nvSpPr>
            <p:cNvPr id="1957" name="Google Shape;1957;p5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1"/>
          <p:cNvGrpSpPr/>
          <p:nvPr/>
        </p:nvGrpSpPr>
        <p:grpSpPr>
          <a:xfrm>
            <a:off x="3765995" y="3855579"/>
            <a:ext cx="508123" cy="507955"/>
            <a:chOff x="1897577" y="2802432"/>
            <a:chExt cx="492176" cy="492014"/>
          </a:xfrm>
        </p:grpSpPr>
        <p:sp>
          <p:nvSpPr>
            <p:cNvPr id="1962" name="Google Shape;1962;p5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51"/>
          <p:cNvGrpSpPr/>
          <p:nvPr/>
        </p:nvGrpSpPr>
        <p:grpSpPr>
          <a:xfrm>
            <a:off x="997525" y="4169123"/>
            <a:ext cx="809227" cy="200842"/>
            <a:chOff x="2013045" y="4813233"/>
            <a:chExt cx="921986" cy="228854"/>
          </a:xfrm>
        </p:grpSpPr>
        <p:sp>
          <p:nvSpPr>
            <p:cNvPr id="1975" name="Google Shape;1975;p5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 name="Google Shape;1977;p51"/>
          <p:cNvGrpSpPr/>
          <p:nvPr/>
        </p:nvGrpSpPr>
        <p:grpSpPr>
          <a:xfrm>
            <a:off x="1005985" y="2656004"/>
            <a:ext cx="792421" cy="269941"/>
            <a:chOff x="1046767" y="4756633"/>
            <a:chExt cx="859646" cy="292841"/>
          </a:xfrm>
        </p:grpSpPr>
        <p:sp>
          <p:nvSpPr>
            <p:cNvPr id="1978" name="Google Shape;1978;p5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1" name="Google Shape;1981;p5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51"/>
          <p:cNvGrpSpPr/>
          <p:nvPr/>
        </p:nvGrpSpPr>
        <p:grpSpPr>
          <a:xfrm>
            <a:off x="7141841" y="2550562"/>
            <a:ext cx="166473" cy="141497"/>
            <a:chOff x="4660325" y="1866850"/>
            <a:chExt cx="68350" cy="58100"/>
          </a:xfrm>
        </p:grpSpPr>
        <p:sp>
          <p:nvSpPr>
            <p:cNvPr id="1986" name="Google Shape;1986;p5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51"/>
          <p:cNvGrpSpPr/>
          <p:nvPr/>
        </p:nvGrpSpPr>
        <p:grpSpPr>
          <a:xfrm>
            <a:off x="7451186" y="2576286"/>
            <a:ext cx="162515" cy="90049"/>
            <a:chOff x="4791775" y="1877500"/>
            <a:chExt cx="66725" cy="36975"/>
          </a:xfrm>
        </p:grpSpPr>
        <p:sp>
          <p:nvSpPr>
            <p:cNvPr id="1989" name="Google Shape;1989;p5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51"/>
          <p:cNvGrpSpPr/>
          <p:nvPr/>
        </p:nvGrpSpPr>
        <p:grpSpPr>
          <a:xfrm>
            <a:off x="7772899" y="2576286"/>
            <a:ext cx="144979" cy="90049"/>
            <a:chOff x="4923925" y="1877500"/>
            <a:chExt cx="59525" cy="36975"/>
          </a:xfrm>
        </p:grpSpPr>
        <p:sp>
          <p:nvSpPr>
            <p:cNvPr id="1992" name="Google Shape;1992;p5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51"/>
          <p:cNvGrpSpPr/>
          <p:nvPr/>
        </p:nvGrpSpPr>
        <p:grpSpPr>
          <a:xfrm>
            <a:off x="8067390" y="2558477"/>
            <a:ext cx="141447" cy="125667"/>
            <a:chOff x="5058450" y="1870100"/>
            <a:chExt cx="58075" cy="51600"/>
          </a:xfrm>
        </p:grpSpPr>
        <p:sp>
          <p:nvSpPr>
            <p:cNvPr id="1995" name="Google Shape;1995;p5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 name="Google Shape;1997;p51"/>
          <p:cNvGrpSpPr/>
          <p:nvPr/>
        </p:nvGrpSpPr>
        <p:grpSpPr>
          <a:xfrm>
            <a:off x="7481905" y="2980885"/>
            <a:ext cx="101077" cy="107645"/>
            <a:chOff x="4811425" y="2065025"/>
            <a:chExt cx="41500" cy="44200"/>
          </a:xfrm>
        </p:grpSpPr>
        <p:sp>
          <p:nvSpPr>
            <p:cNvPr id="1998" name="Google Shape;1998;p5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1"/>
          <p:cNvGrpSpPr/>
          <p:nvPr/>
        </p:nvGrpSpPr>
        <p:grpSpPr>
          <a:xfrm>
            <a:off x="7774342" y="2981098"/>
            <a:ext cx="120867" cy="107218"/>
            <a:chOff x="4929875" y="2065025"/>
            <a:chExt cx="49625" cy="44025"/>
          </a:xfrm>
        </p:grpSpPr>
        <p:sp>
          <p:nvSpPr>
            <p:cNvPr id="2001" name="Google Shape;2001;p5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51"/>
          <p:cNvGrpSpPr/>
          <p:nvPr/>
        </p:nvGrpSpPr>
        <p:grpSpPr>
          <a:xfrm>
            <a:off x="8103011" y="2984112"/>
            <a:ext cx="70206" cy="101191"/>
            <a:chOff x="5083925" y="2066350"/>
            <a:chExt cx="28825" cy="41550"/>
          </a:xfrm>
        </p:grpSpPr>
        <p:sp>
          <p:nvSpPr>
            <p:cNvPr id="2004" name="Google Shape;2004;p5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51"/>
          <p:cNvGrpSpPr/>
          <p:nvPr/>
        </p:nvGrpSpPr>
        <p:grpSpPr>
          <a:xfrm>
            <a:off x="7134565" y="2999759"/>
            <a:ext cx="181026" cy="69896"/>
            <a:chOff x="4659775" y="2072775"/>
            <a:chExt cx="74325" cy="28700"/>
          </a:xfrm>
        </p:grpSpPr>
        <p:sp>
          <p:nvSpPr>
            <p:cNvPr id="2007" name="Google Shape;2007;p5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1"/>
          <p:cNvGrpSpPr/>
          <p:nvPr/>
        </p:nvGrpSpPr>
        <p:grpSpPr>
          <a:xfrm>
            <a:off x="8054421" y="2790324"/>
            <a:ext cx="167387" cy="89197"/>
            <a:chOff x="4662475" y="1976500"/>
            <a:chExt cx="68725" cy="36625"/>
          </a:xfrm>
        </p:grpSpPr>
        <p:sp>
          <p:nvSpPr>
            <p:cNvPr id="2011" name="Google Shape;2011;p5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1"/>
          <p:cNvGrpSpPr/>
          <p:nvPr/>
        </p:nvGrpSpPr>
        <p:grpSpPr>
          <a:xfrm>
            <a:off x="7751326" y="2793764"/>
            <a:ext cx="166899" cy="82317"/>
            <a:chOff x="4920150" y="1977875"/>
            <a:chExt cx="68525" cy="33800"/>
          </a:xfrm>
        </p:grpSpPr>
        <p:sp>
          <p:nvSpPr>
            <p:cNvPr id="2015" name="Google Shape;2015;p5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 name="Google Shape;2018;p51"/>
          <p:cNvGrpSpPr/>
          <p:nvPr/>
        </p:nvGrpSpPr>
        <p:grpSpPr>
          <a:xfrm>
            <a:off x="7162483" y="3197682"/>
            <a:ext cx="125190" cy="127859"/>
            <a:chOff x="4676550" y="2160575"/>
            <a:chExt cx="51400" cy="52500"/>
          </a:xfrm>
        </p:grpSpPr>
        <p:sp>
          <p:nvSpPr>
            <p:cNvPr id="2019" name="Google Shape;2019;p5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51"/>
          <p:cNvGrpSpPr/>
          <p:nvPr/>
        </p:nvGrpSpPr>
        <p:grpSpPr>
          <a:xfrm>
            <a:off x="7459741" y="3204714"/>
            <a:ext cx="145405" cy="113794"/>
            <a:chOff x="4768325" y="2163475"/>
            <a:chExt cx="59700" cy="46725"/>
          </a:xfrm>
        </p:grpSpPr>
        <p:sp>
          <p:nvSpPr>
            <p:cNvPr id="2023" name="Google Shape;2023;p5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5" name="Google Shape;2025;p5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51"/>
          <p:cNvGrpSpPr/>
          <p:nvPr/>
        </p:nvGrpSpPr>
        <p:grpSpPr>
          <a:xfrm>
            <a:off x="7476059" y="3459808"/>
            <a:ext cx="112768" cy="106853"/>
            <a:chOff x="4768575" y="2253950"/>
            <a:chExt cx="46300" cy="43875"/>
          </a:xfrm>
        </p:grpSpPr>
        <p:sp>
          <p:nvSpPr>
            <p:cNvPr id="2032" name="Google Shape;2032;p5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51"/>
          <p:cNvGrpSpPr/>
          <p:nvPr/>
        </p:nvGrpSpPr>
        <p:grpSpPr>
          <a:xfrm>
            <a:off x="7775682" y="3948834"/>
            <a:ext cx="118187" cy="146246"/>
            <a:chOff x="4960900" y="2433225"/>
            <a:chExt cx="48525" cy="60050"/>
          </a:xfrm>
        </p:grpSpPr>
        <p:sp>
          <p:nvSpPr>
            <p:cNvPr id="2035" name="Google Shape;2035;p5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1"/>
          <p:cNvGrpSpPr/>
          <p:nvPr/>
        </p:nvGrpSpPr>
        <p:grpSpPr>
          <a:xfrm>
            <a:off x="7464247" y="4212895"/>
            <a:ext cx="136394" cy="143810"/>
            <a:chOff x="4854075" y="2527625"/>
            <a:chExt cx="56000" cy="59050"/>
          </a:xfrm>
        </p:grpSpPr>
        <p:sp>
          <p:nvSpPr>
            <p:cNvPr id="2038" name="Google Shape;2038;p5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0" name="Google Shape;2040;p5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3" name="Google Shape;2043;p51"/>
          <p:cNvGrpSpPr/>
          <p:nvPr/>
        </p:nvGrpSpPr>
        <p:grpSpPr>
          <a:xfrm>
            <a:off x="8088458" y="3676639"/>
            <a:ext cx="99312" cy="160797"/>
            <a:chOff x="5059700" y="2334775"/>
            <a:chExt cx="40775" cy="66025"/>
          </a:xfrm>
        </p:grpSpPr>
        <p:sp>
          <p:nvSpPr>
            <p:cNvPr id="2044" name="Google Shape;2044;p5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2053;p51"/>
          <p:cNvGrpSpPr/>
          <p:nvPr/>
        </p:nvGrpSpPr>
        <p:grpSpPr>
          <a:xfrm>
            <a:off x="8045622" y="3941771"/>
            <a:ext cx="184984" cy="160371"/>
            <a:chOff x="5037700" y="2430325"/>
            <a:chExt cx="75950" cy="65850"/>
          </a:xfrm>
        </p:grpSpPr>
        <p:sp>
          <p:nvSpPr>
            <p:cNvPr id="2054" name="Google Shape;2054;p5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 name="Google Shape;2056;p51"/>
          <p:cNvGrpSpPr/>
          <p:nvPr/>
        </p:nvGrpSpPr>
        <p:grpSpPr>
          <a:xfrm>
            <a:off x="7465128" y="3708223"/>
            <a:ext cx="173014" cy="97629"/>
            <a:chOff x="4756975" y="2341800"/>
            <a:chExt cx="91975" cy="51925"/>
          </a:xfrm>
        </p:grpSpPr>
        <p:sp>
          <p:nvSpPr>
            <p:cNvPr id="2057" name="Google Shape;2057;p5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51"/>
          <p:cNvGrpSpPr/>
          <p:nvPr/>
        </p:nvGrpSpPr>
        <p:grpSpPr>
          <a:xfrm>
            <a:off x="7732065" y="4196920"/>
            <a:ext cx="212497" cy="175761"/>
            <a:chOff x="4943575" y="2516350"/>
            <a:chExt cx="98675" cy="81700"/>
          </a:xfrm>
        </p:grpSpPr>
        <p:sp>
          <p:nvSpPr>
            <p:cNvPr id="2078" name="Google Shape;2078;p5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6" name="Google Shape;2156;p5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63"/>
        <p:cNvGrpSpPr/>
        <p:nvPr/>
      </p:nvGrpSpPr>
      <p:grpSpPr>
        <a:xfrm>
          <a:off x="0" y="0"/>
          <a:ext cx="0" cy="0"/>
          <a:chOff x="0" y="0"/>
          <a:chExt cx="0" cy="0"/>
        </a:xfrm>
      </p:grpSpPr>
      <p:grpSp>
        <p:nvGrpSpPr>
          <p:cNvPr id="2164" name="Google Shape;2164;p52"/>
          <p:cNvGrpSpPr/>
          <p:nvPr/>
        </p:nvGrpSpPr>
        <p:grpSpPr>
          <a:xfrm>
            <a:off x="3642951" y="1176740"/>
            <a:ext cx="2078182" cy="1366558"/>
            <a:chOff x="235800" y="830650"/>
            <a:chExt cx="6978450" cy="4588844"/>
          </a:xfrm>
        </p:grpSpPr>
        <p:sp>
          <p:nvSpPr>
            <p:cNvPr id="2165" name="Google Shape;2165;p5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 name="Google Shape;2171;p52"/>
          <p:cNvGrpSpPr/>
          <p:nvPr/>
        </p:nvGrpSpPr>
        <p:grpSpPr>
          <a:xfrm>
            <a:off x="738454" y="3007842"/>
            <a:ext cx="2622876" cy="1333540"/>
            <a:chOff x="238125" y="1038125"/>
            <a:chExt cx="7146800" cy="3633625"/>
          </a:xfrm>
        </p:grpSpPr>
        <p:sp>
          <p:nvSpPr>
            <p:cNvPr id="2172" name="Google Shape;2172;p5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52"/>
          <p:cNvGrpSpPr/>
          <p:nvPr/>
        </p:nvGrpSpPr>
        <p:grpSpPr>
          <a:xfrm>
            <a:off x="5961311" y="1231136"/>
            <a:ext cx="2435960" cy="1297725"/>
            <a:chOff x="233350" y="949250"/>
            <a:chExt cx="7137300" cy="3802300"/>
          </a:xfrm>
        </p:grpSpPr>
        <p:sp>
          <p:nvSpPr>
            <p:cNvPr id="3745" name="Google Shape;3745;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52"/>
          <p:cNvGrpSpPr/>
          <p:nvPr/>
        </p:nvGrpSpPr>
        <p:grpSpPr>
          <a:xfrm>
            <a:off x="7714435" y="3194726"/>
            <a:ext cx="104231" cy="320340"/>
            <a:chOff x="7564426" y="3224343"/>
            <a:chExt cx="119985" cy="368801"/>
          </a:xfrm>
        </p:grpSpPr>
        <p:sp>
          <p:nvSpPr>
            <p:cNvPr id="3797" name="Google Shape;3797;p5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52"/>
          <p:cNvGrpSpPr/>
          <p:nvPr/>
        </p:nvGrpSpPr>
        <p:grpSpPr>
          <a:xfrm>
            <a:off x="7413923" y="3188827"/>
            <a:ext cx="189489" cy="332132"/>
            <a:chOff x="8370831" y="3202002"/>
            <a:chExt cx="218129" cy="382376"/>
          </a:xfrm>
        </p:grpSpPr>
        <p:sp>
          <p:nvSpPr>
            <p:cNvPr id="3800" name="Google Shape;3800;p5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52"/>
          <p:cNvGrpSpPr/>
          <p:nvPr/>
        </p:nvGrpSpPr>
        <p:grpSpPr>
          <a:xfrm>
            <a:off x="8137312" y="3599959"/>
            <a:ext cx="309429" cy="267000"/>
            <a:chOff x="6742064" y="3750480"/>
            <a:chExt cx="399315" cy="344560"/>
          </a:xfrm>
        </p:grpSpPr>
        <p:sp>
          <p:nvSpPr>
            <p:cNvPr id="3803" name="Google Shape;3803;p5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52"/>
          <p:cNvGrpSpPr/>
          <p:nvPr/>
        </p:nvGrpSpPr>
        <p:grpSpPr>
          <a:xfrm>
            <a:off x="7676331" y="3951006"/>
            <a:ext cx="180437" cy="281608"/>
            <a:chOff x="7248525" y="3739696"/>
            <a:chExt cx="230531" cy="359790"/>
          </a:xfrm>
        </p:grpSpPr>
        <p:sp>
          <p:nvSpPr>
            <p:cNvPr id="3806" name="Google Shape;3806;p5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52"/>
          <p:cNvGrpSpPr/>
          <p:nvPr/>
        </p:nvGrpSpPr>
        <p:grpSpPr>
          <a:xfrm>
            <a:off x="7922251" y="3594231"/>
            <a:ext cx="162896" cy="278710"/>
            <a:chOff x="7601242" y="3729267"/>
            <a:chExt cx="222566" cy="380803"/>
          </a:xfrm>
        </p:grpSpPr>
        <p:sp>
          <p:nvSpPr>
            <p:cNvPr id="3809" name="Google Shape;3809;p5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1" name="Google Shape;3811;p52"/>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2" name="Google Shape;3812;p52"/>
          <p:cNvGrpSpPr/>
          <p:nvPr/>
        </p:nvGrpSpPr>
        <p:grpSpPr>
          <a:xfrm>
            <a:off x="7411896" y="3595371"/>
            <a:ext cx="193543" cy="275990"/>
            <a:chOff x="8304647" y="3738687"/>
            <a:chExt cx="225076" cy="320956"/>
          </a:xfrm>
        </p:grpSpPr>
        <p:sp>
          <p:nvSpPr>
            <p:cNvPr id="3813" name="Google Shape;3813;p5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52"/>
          <p:cNvGrpSpPr/>
          <p:nvPr/>
        </p:nvGrpSpPr>
        <p:grpSpPr>
          <a:xfrm>
            <a:off x="7684389" y="3595371"/>
            <a:ext cx="178492" cy="275990"/>
            <a:chOff x="8615101" y="3738687"/>
            <a:chExt cx="207573" cy="320956"/>
          </a:xfrm>
        </p:grpSpPr>
        <p:sp>
          <p:nvSpPr>
            <p:cNvPr id="3817" name="Google Shape;3817;p5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0" name="Google Shape;3820;p52"/>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1" name="Google Shape;3821;p52"/>
          <p:cNvGrpSpPr/>
          <p:nvPr/>
        </p:nvGrpSpPr>
        <p:grpSpPr>
          <a:xfrm>
            <a:off x="7909920" y="3998032"/>
            <a:ext cx="187557" cy="187557"/>
            <a:chOff x="8565775" y="671075"/>
            <a:chExt cx="441000" cy="441000"/>
          </a:xfrm>
        </p:grpSpPr>
        <p:sp>
          <p:nvSpPr>
            <p:cNvPr id="3822" name="Google Shape;3822;p5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52"/>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6" name="Google Shape;3826;p52"/>
          <p:cNvGrpSpPr/>
          <p:nvPr/>
        </p:nvGrpSpPr>
        <p:grpSpPr>
          <a:xfrm>
            <a:off x="3561370" y="3009282"/>
            <a:ext cx="2241344" cy="1330656"/>
            <a:chOff x="230250" y="739925"/>
            <a:chExt cx="7124425" cy="4229675"/>
          </a:xfrm>
        </p:grpSpPr>
        <p:sp>
          <p:nvSpPr>
            <p:cNvPr id="3827" name="Google Shape;3827;p52"/>
            <p:cNvSpPr/>
            <p:nvPr/>
          </p:nvSpPr>
          <p:spPr>
            <a:xfrm>
              <a:off x="2001525" y="3293875"/>
              <a:ext cx="920575" cy="1635500"/>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294050" y="1435525"/>
              <a:ext cx="2107300" cy="218045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2241950" y="3529150"/>
              <a:ext cx="49625" cy="247725"/>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2241950" y="3400325"/>
              <a:ext cx="441250" cy="371700"/>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2254050" y="3517075"/>
              <a:ext cx="457575" cy="70475"/>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2463625" y="3784100"/>
              <a:ext cx="77125" cy="358075"/>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2540725" y="3772000"/>
              <a:ext cx="128875" cy="445500"/>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2540725" y="3772000"/>
              <a:ext cx="331475" cy="166950"/>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2552825" y="3677050"/>
              <a:ext cx="360525" cy="94975"/>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2221375" y="3772000"/>
              <a:ext cx="75925" cy="2446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2297275" y="3772000"/>
              <a:ext cx="166375" cy="370175"/>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2463625" y="4150925"/>
              <a:ext cx="20875" cy="378350"/>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2207175" y="4345400"/>
              <a:ext cx="271275" cy="192350"/>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2218950" y="4145500"/>
              <a:ext cx="260425" cy="48100"/>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2473900" y="4150925"/>
              <a:ext cx="190550" cy="75950"/>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2149700" y="4558600"/>
              <a:ext cx="127050" cy="245275"/>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2156650" y="4529250"/>
              <a:ext cx="327850" cy="29375"/>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2077725" y="3529150"/>
              <a:ext cx="164250" cy="333600"/>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2297275" y="3772000"/>
              <a:ext cx="243475" cy="25"/>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2"/>
            <p:cNvSpPr/>
            <p:nvPr/>
          </p:nvSpPr>
          <p:spPr>
            <a:xfrm>
              <a:off x="2206550" y="4150925"/>
              <a:ext cx="267375" cy="201150"/>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2"/>
            <p:cNvSpPr/>
            <p:nvPr/>
          </p:nvSpPr>
          <p:spPr>
            <a:xfrm>
              <a:off x="412000" y="1451850"/>
              <a:ext cx="148825" cy="202950"/>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2"/>
            <p:cNvSpPr/>
            <p:nvPr/>
          </p:nvSpPr>
          <p:spPr>
            <a:xfrm>
              <a:off x="300100" y="1654775"/>
              <a:ext cx="272525" cy="11675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2"/>
            <p:cNvSpPr/>
            <p:nvPr/>
          </p:nvSpPr>
          <p:spPr>
            <a:xfrm>
              <a:off x="564725" y="1658100"/>
              <a:ext cx="223825" cy="252225"/>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2"/>
            <p:cNvSpPr/>
            <p:nvPr/>
          </p:nvSpPr>
          <p:spPr>
            <a:xfrm>
              <a:off x="809075" y="1695300"/>
              <a:ext cx="109500" cy="215025"/>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2"/>
            <p:cNvSpPr/>
            <p:nvPr/>
          </p:nvSpPr>
          <p:spPr>
            <a:xfrm>
              <a:off x="560800" y="1654775"/>
              <a:ext cx="369875" cy="40550"/>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2"/>
            <p:cNvSpPr/>
            <p:nvPr/>
          </p:nvSpPr>
          <p:spPr>
            <a:xfrm>
              <a:off x="560800" y="1525625"/>
              <a:ext cx="722200" cy="129175"/>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2"/>
            <p:cNvSpPr/>
            <p:nvPr/>
          </p:nvSpPr>
          <p:spPr>
            <a:xfrm>
              <a:off x="1154750" y="1525625"/>
              <a:ext cx="128250" cy="363850"/>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2"/>
            <p:cNvSpPr/>
            <p:nvPr/>
          </p:nvSpPr>
          <p:spPr>
            <a:xfrm>
              <a:off x="918550" y="1695300"/>
              <a:ext cx="236225" cy="194175"/>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2"/>
            <p:cNvSpPr/>
            <p:nvPr/>
          </p:nvSpPr>
          <p:spPr>
            <a:xfrm>
              <a:off x="995075" y="1889450"/>
              <a:ext cx="159700" cy="215350"/>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2"/>
            <p:cNvSpPr/>
            <p:nvPr/>
          </p:nvSpPr>
          <p:spPr>
            <a:xfrm>
              <a:off x="918550" y="1525625"/>
              <a:ext cx="364450" cy="169700"/>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2"/>
            <p:cNvSpPr/>
            <p:nvPr/>
          </p:nvSpPr>
          <p:spPr>
            <a:xfrm>
              <a:off x="1154750" y="1889450"/>
              <a:ext cx="176025" cy="242250"/>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2"/>
            <p:cNvSpPr/>
            <p:nvPr/>
          </p:nvSpPr>
          <p:spPr>
            <a:xfrm>
              <a:off x="1330750" y="1821700"/>
              <a:ext cx="129150" cy="310000"/>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2"/>
            <p:cNvSpPr/>
            <p:nvPr/>
          </p:nvSpPr>
          <p:spPr>
            <a:xfrm>
              <a:off x="1459875" y="1666875"/>
              <a:ext cx="175750" cy="154850"/>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2"/>
            <p:cNvSpPr/>
            <p:nvPr/>
          </p:nvSpPr>
          <p:spPr>
            <a:xfrm>
              <a:off x="1154750" y="1821700"/>
              <a:ext cx="305150" cy="67775"/>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2"/>
            <p:cNvSpPr/>
            <p:nvPr/>
          </p:nvSpPr>
          <p:spPr>
            <a:xfrm>
              <a:off x="1459875" y="1821700"/>
              <a:ext cx="134300" cy="433400"/>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2"/>
            <p:cNvSpPr/>
            <p:nvPr/>
          </p:nvSpPr>
          <p:spPr>
            <a:xfrm>
              <a:off x="1594150" y="1889450"/>
              <a:ext cx="113150" cy="365650"/>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2"/>
            <p:cNvSpPr/>
            <p:nvPr/>
          </p:nvSpPr>
          <p:spPr>
            <a:xfrm>
              <a:off x="1115425" y="2255075"/>
              <a:ext cx="478750" cy="165450"/>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2"/>
            <p:cNvSpPr/>
            <p:nvPr/>
          </p:nvSpPr>
          <p:spPr>
            <a:xfrm>
              <a:off x="1530050" y="2255075"/>
              <a:ext cx="64125" cy="314825"/>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2"/>
            <p:cNvSpPr/>
            <p:nvPr/>
          </p:nvSpPr>
          <p:spPr>
            <a:xfrm>
              <a:off x="1231250" y="2569875"/>
              <a:ext cx="310925" cy="132800"/>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2"/>
            <p:cNvSpPr/>
            <p:nvPr/>
          </p:nvSpPr>
          <p:spPr>
            <a:xfrm>
              <a:off x="1113325" y="2131675"/>
              <a:ext cx="217450" cy="283400"/>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2"/>
            <p:cNvSpPr/>
            <p:nvPr/>
          </p:nvSpPr>
          <p:spPr>
            <a:xfrm>
              <a:off x="1330750" y="2131675"/>
              <a:ext cx="284300" cy="114950"/>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2"/>
            <p:cNvSpPr/>
            <p:nvPr/>
          </p:nvSpPr>
          <p:spPr>
            <a:xfrm>
              <a:off x="1615025" y="2089950"/>
              <a:ext cx="422200" cy="156675"/>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2"/>
            <p:cNvSpPr/>
            <p:nvPr/>
          </p:nvSpPr>
          <p:spPr>
            <a:xfrm>
              <a:off x="2037200" y="2089950"/>
              <a:ext cx="233500" cy="303650"/>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2"/>
            <p:cNvSpPr/>
            <p:nvPr/>
          </p:nvSpPr>
          <p:spPr>
            <a:xfrm>
              <a:off x="1596875" y="2246600"/>
              <a:ext cx="673825" cy="12705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2"/>
            <p:cNvSpPr/>
            <p:nvPr/>
          </p:nvSpPr>
          <p:spPr>
            <a:xfrm>
              <a:off x="1596875" y="2246600"/>
              <a:ext cx="316975" cy="555875"/>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2"/>
            <p:cNvSpPr/>
            <p:nvPr/>
          </p:nvSpPr>
          <p:spPr>
            <a:xfrm>
              <a:off x="1596875" y="2246600"/>
              <a:ext cx="507800" cy="355075"/>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2"/>
            <p:cNvSpPr/>
            <p:nvPr/>
          </p:nvSpPr>
          <p:spPr>
            <a:xfrm>
              <a:off x="1530050" y="2569875"/>
              <a:ext cx="383800" cy="232600"/>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2"/>
            <p:cNvSpPr/>
            <p:nvPr/>
          </p:nvSpPr>
          <p:spPr>
            <a:xfrm>
              <a:off x="1530050" y="2569875"/>
              <a:ext cx="126425" cy="445800"/>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2"/>
            <p:cNvSpPr/>
            <p:nvPr/>
          </p:nvSpPr>
          <p:spPr>
            <a:xfrm>
              <a:off x="1497375" y="3024425"/>
              <a:ext cx="164850" cy="32675"/>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2"/>
            <p:cNvSpPr/>
            <p:nvPr/>
          </p:nvSpPr>
          <p:spPr>
            <a:xfrm>
              <a:off x="1662200" y="3024425"/>
              <a:ext cx="151250" cy="218975"/>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2"/>
            <p:cNvSpPr/>
            <p:nvPr/>
          </p:nvSpPr>
          <p:spPr>
            <a:xfrm>
              <a:off x="1813725" y="3036525"/>
              <a:ext cx="32675" cy="206275"/>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2"/>
            <p:cNvSpPr/>
            <p:nvPr/>
          </p:nvSpPr>
          <p:spPr>
            <a:xfrm>
              <a:off x="1813425" y="3243375"/>
              <a:ext cx="145175" cy="5052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2"/>
            <p:cNvSpPr/>
            <p:nvPr/>
          </p:nvSpPr>
          <p:spPr>
            <a:xfrm>
              <a:off x="1949200" y="3290550"/>
              <a:ext cx="52350" cy="32330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2"/>
            <p:cNvSpPr/>
            <p:nvPr/>
          </p:nvSpPr>
          <p:spPr>
            <a:xfrm>
              <a:off x="1113325" y="2415050"/>
              <a:ext cx="416750" cy="154850"/>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2"/>
            <p:cNvSpPr/>
            <p:nvPr/>
          </p:nvSpPr>
          <p:spPr>
            <a:xfrm>
              <a:off x="2032675" y="1784200"/>
              <a:ext cx="84100" cy="296100"/>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2"/>
            <p:cNvSpPr/>
            <p:nvPr/>
          </p:nvSpPr>
          <p:spPr>
            <a:xfrm>
              <a:off x="2116750" y="1784200"/>
              <a:ext cx="275225" cy="167575"/>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2"/>
            <p:cNvSpPr/>
            <p:nvPr/>
          </p:nvSpPr>
          <p:spPr>
            <a:xfrm>
              <a:off x="1166850" y="792275"/>
              <a:ext cx="1104150" cy="510800"/>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2"/>
            <p:cNvSpPr/>
            <p:nvPr/>
          </p:nvSpPr>
          <p:spPr>
            <a:xfrm>
              <a:off x="1154750" y="1080175"/>
              <a:ext cx="231975" cy="222900"/>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2"/>
            <p:cNvSpPr/>
            <p:nvPr/>
          </p:nvSpPr>
          <p:spPr>
            <a:xfrm>
              <a:off x="1382775" y="1177850"/>
              <a:ext cx="252850" cy="62325"/>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2"/>
            <p:cNvSpPr/>
            <p:nvPr/>
          </p:nvSpPr>
          <p:spPr>
            <a:xfrm>
              <a:off x="1647375" y="1043875"/>
              <a:ext cx="344800" cy="134000"/>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2"/>
            <p:cNvSpPr/>
            <p:nvPr/>
          </p:nvSpPr>
          <p:spPr>
            <a:xfrm>
              <a:off x="1992150" y="792275"/>
              <a:ext cx="54750" cy="263725"/>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2"/>
            <p:cNvSpPr/>
            <p:nvPr/>
          </p:nvSpPr>
          <p:spPr>
            <a:xfrm>
              <a:off x="2046875" y="792275"/>
              <a:ext cx="82000" cy="202025"/>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2"/>
            <p:cNvSpPr/>
            <p:nvPr/>
          </p:nvSpPr>
          <p:spPr>
            <a:xfrm>
              <a:off x="1509175" y="1303050"/>
              <a:ext cx="189350" cy="181475"/>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2"/>
            <p:cNvSpPr/>
            <p:nvPr/>
          </p:nvSpPr>
          <p:spPr>
            <a:xfrm>
              <a:off x="1850300" y="1393775"/>
              <a:ext cx="487825" cy="35052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2"/>
            <p:cNvSpPr/>
            <p:nvPr/>
          </p:nvSpPr>
          <p:spPr>
            <a:xfrm>
              <a:off x="1787100" y="1207200"/>
              <a:ext cx="158800" cy="32975"/>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2"/>
            <p:cNvSpPr/>
            <p:nvPr/>
          </p:nvSpPr>
          <p:spPr>
            <a:xfrm>
              <a:off x="1585700" y="1315150"/>
              <a:ext cx="49925" cy="169675"/>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2"/>
            <p:cNvSpPr/>
            <p:nvPr/>
          </p:nvSpPr>
          <p:spPr>
            <a:xfrm>
              <a:off x="1517950" y="1361125"/>
              <a:ext cx="180575" cy="44775"/>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2"/>
            <p:cNvSpPr/>
            <p:nvPr/>
          </p:nvSpPr>
          <p:spPr>
            <a:xfrm>
              <a:off x="2004250" y="1395000"/>
              <a:ext cx="70475" cy="65350"/>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2"/>
            <p:cNvSpPr/>
            <p:nvPr/>
          </p:nvSpPr>
          <p:spPr>
            <a:xfrm>
              <a:off x="2074700" y="1417975"/>
              <a:ext cx="134600" cy="42375"/>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2"/>
            <p:cNvSpPr/>
            <p:nvPr/>
          </p:nvSpPr>
          <p:spPr>
            <a:xfrm>
              <a:off x="2209275" y="1417975"/>
              <a:ext cx="25" cy="228050"/>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2"/>
            <p:cNvSpPr/>
            <p:nvPr/>
          </p:nvSpPr>
          <p:spPr>
            <a:xfrm>
              <a:off x="2442750" y="780475"/>
              <a:ext cx="856175" cy="991650"/>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2"/>
            <p:cNvSpPr/>
            <p:nvPr/>
          </p:nvSpPr>
          <p:spPr>
            <a:xfrm>
              <a:off x="2484475" y="846700"/>
              <a:ext cx="198725" cy="221400"/>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2"/>
            <p:cNvSpPr/>
            <p:nvPr/>
          </p:nvSpPr>
          <p:spPr>
            <a:xfrm>
              <a:off x="2683175" y="1068075"/>
              <a:ext cx="82875" cy="313625"/>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2"/>
            <p:cNvSpPr/>
            <p:nvPr/>
          </p:nvSpPr>
          <p:spPr>
            <a:xfrm>
              <a:off x="2778125" y="780475"/>
              <a:ext cx="190850" cy="351425"/>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2"/>
            <p:cNvSpPr/>
            <p:nvPr/>
          </p:nvSpPr>
          <p:spPr>
            <a:xfrm>
              <a:off x="2695275" y="1068075"/>
              <a:ext cx="261600" cy="63825"/>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2"/>
            <p:cNvSpPr/>
            <p:nvPr/>
          </p:nvSpPr>
          <p:spPr>
            <a:xfrm>
              <a:off x="2683175" y="780475"/>
              <a:ext cx="94975" cy="287625"/>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2"/>
            <p:cNvSpPr/>
            <p:nvPr/>
          </p:nvSpPr>
          <p:spPr>
            <a:xfrm>
              <a:off x="2443050" y="1068075"/>
              <a:ext cx="240150" cy="130675"/>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2"/>
            <p:cNvSpPr/>
            <p:nvPr/>
          </p:nvSpPr>
          <p:spPr>
            <a:xfrm>
              <a:off x="2621775" y="1381675"/>
              <a:ext cx="144275" cy="85925"/>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2"/>
            <p:cNvSpPr/>
            <p:nvPr/>
          </p:nvSpPr>
          <p:spPr>
            <a:xfrm>
              <a:off x="2766025" y="1381675"/>
              <a:ext cx="123425" cy="241675"/>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2"/>
            <p:cNvSpPr/>
            <p:nvPr/>
          </p:nvSpPr>
          <p:spPr>
            <a:xfrm>
              <a:off x="2654450" y="1381675"/>
              <a:ext cx="111600" cy="387725"/>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2"/>
            <p:cNvSpPr/>
            <p:nvPr/>
          </p:nvSpPr>
          <p:spPr>
            <a:xfrm>
              <a:off x="2443050" y="1198725"/>
              <a:ext cx="323000" cy="182975"/>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2"/>
            <p:cNvSpPr/>
            <p:nvPr/>
          </p:nvSpPr>
          <p:spPr>
            <a:xfrm>
              <a:off x="2766025" y="1123125"/>
              <a:ext cx="211125" cy="253450"/>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2"/>
            <p:cNvSpPr/>
            <p:nvPr/>
          </p:nvSpPr>
          <p:spPr>
            <a:xfrm>
              <a:off x="2968950" y="1133400"/>
              <a:ext cx="133100" cy="392250"/>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2"/>
            <p:cNvSpPr/>
            <p:nvPr/>
          </p:nvSpPr>
          <p:spPr>
            <a:xfrm>
              <a:off x="2766025" y="1381675"/>
              <a:ext cx="336025" cy="14397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2"/>
            <p:cNvSpPr/>
            <p:nvPr/>
          </p:nvSpPr>
          <p:spPr>
            <a:xfrm>
              <a:off x="3102025" y="1240150"/>
              <a:ext cx="147600" cy="285500"/>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2"/>
            <p:cNvSpPr/>
            <p:nvPr/>
          </p:nvSpPr>
          <p:spPr>
            <a:xfrm>
              <a:off x="2969875" y="861825"/>
              <a:ext cx="185700" cy="270075"/>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2"/>
            <p:cNvSpPr/>
            <p:nvPr/>
          </p:nvSpPr>
          <p:spPr>
            <a:xfrm>
              <a:off x="2969875" y="1131875"/>
              <a:ext cx="275225" cy="116775"/>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2"/>
            <p:cNvSpPr/>
            <p:nvPr/>
          </p:nvSpPr>
          <p:spPr>
            <a:xfrm>
              <a:off x="3349700" y="2603750"/>
              <a:ext cx="1343375" cy="1817575"/>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2"/>
            <p:cNvSpPr/>
            <p:nvPr/>
          </p:nvSpPr>
          <p:spPr>
            <a:xfrm>
              <a:off x="3385100" y="2877450"/>
              <a:ext cx="295475" cy="291550"/>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2"/>
            <p:cNvSpPr/>
            <p:nvPr/>
          </p:nvSpPr>
          <p:spPr>
            <a:xfrm>
              <a:off x="3680550" y="2603750"/>
              <a:ext cx="106775" cy="565250"/>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2"/>
            <p:cNvSpPr/>
            <p:nvPr/>
          </p:nvSpPr>
          <p:spPr>
            <a:xfrm>
              <a:off x="3787300" y="2603750"/>
              <a:ext cx="225625" cy="660225"/>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2"/>
            <p:cNvSpPr/>
            <p:nvPr/>
          </p:nvSpPr>
          <p:spPr>
            <a:xfrm>
              <a:off x="4093350" y="2738325"/>
              <a:ext cx="140350" cy="442775"/>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2"/>
            <p:cNvSpPr/>
            <p:nvPr/>
          </p:nvSpPr>
          <p:spPr>
            <a:xfrm>
              <a:off x="4012900" y="2738325"/>
              <a:ext cx="80475" cy="525650"/>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2"/>
            <p:cNvSpPr/>
            <p:nvPr/>
          </p:nvSpPr>
          <p:spPr>
            <a:xfrm>
              <a:off x="4015025" y="3249125"/>
              <a:ext cx="183000" cy="352025"/>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2"/>
            <p:cNvSpPr/>
            <p:nvPr/>
          </p:nvSpPr>
          <p:spPr>
            <a:xfrm>
              <a:off x="4198000" y="3181075"/>
              <a:ext cx="35700" cy="420075"/>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2"/>
            <p:cNvSpPr/>
            <p:nvPr/>
          </p:nvSpPr>
          <p:spPr>
            <a:xfrm>
              <a:off x="4013225" y="3179575"/>
              <a:ext cx="220175" cy="70775"/>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2"/>
            <p:cNvSpPr/>
            <p:nvPr/>
          </p:nvSpPr>
          <p:spPr>
            <a:xfrm>
              <a:off x="3680550" y="3168975"/>
              <a:ext cx="338125" cy="80175"/>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2"/>
            <p:cNvSpPr/>
            <p:nvPr/>
          </p:nvSpPr>
          <p:spPr>
            <a:xfrm>
              <a:off x="3641550" y="3168975"/>
              <a:ext cx="39025" cy="251950"/>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2"/>
            <p:cNvSpPr/>
            <p:nvPr/>
          </p:nvSpPr>
          <p:spPr>
            <a:xfrm>
              <a:off x="3364525" y="3168975"/>
              <a:ext cx="316050" cy="109800"/>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2"/>
            <p:cNvSpPr/>
            <p:nvPr/>
          </p:nvSpPr>
          <p:spPr>
            <a:xfrm>
              <a:off x="3680550" y="3168975"/>
              <a:ext cx="160000" cy="375025"/>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2"/>
            <p:cNvSpPr/>
            <p:nvPr/>
          </p:nvSpPr>
          <p:spPr>
            <a:xfrm>
              <a:off x="3840525" y="3249125"/>
              <a:ext cx="178150" cy="294875"/>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2"/>
            <p:cNvSpPr/>
            <p:nvPr/>
          </p:nvSpPr>
          <p:spPr>
            <a:xfrm>
              <a:off x="3929450" y="3247600"/>
              <a:ext cx="83475" cy="524425"/>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2"/>
            <p:cNvSpPr/>
            <p:nvPr/>
          </p:nvSpPr>
          <p:spPr>
            <a:xfrm>
              <a:off x="3902525" y="3601125"/>
              <a:ext cx="295500" cy="170900"/>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2"/>
            <p:cNvSpPr/>
            <p:nvPr/>
          </p:nvSpPr>
          <p:spPr>
            <a:xfrm>
              <a:off x="4201025" y="3131475"/>
              <a:ext cx="235300" cy="464850"/>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2"/>
            <p:cNvSpPr/>
            <p:nvPr/>
          </p:nvSpPr>
          <p:spPr>
            <a:xfrm>
              <a:off x="4233675" y="3136025"/>
              <a:ext cx="222300" cy="45075"/>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2"/>
            <p:cNvSpPr/>
            <p:nvPr/>
          </p:nvSpPr>
          <p:spPr>
            <a:xfrm>
              <a:off x="4455950" y="3147500"/>
              <a:ext cx="71100" cy="411625"/>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2"/>
            <p:cNvSpPr/>
            <p:nvPr/>
          </p:nvSpPr>
          <p:spPr>
            <a:xfrm>
              <a:off x="4198000" y="3559100"/>
              <a:ext cx="329050" cy="41750"/>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2"/>
            <p:cNvSpPr/>
            <p:nvPr/>
          </p:nvSpPr>
          <p:spPr>
            <a:xfrm>
              <a:off x="4198000" y="3589050"/>
              <a:ext cx="205975" cy="407075"/>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2"/>
            <p:cNvSpPr/>
            <p:nvPr/>
          </p:nvSpPr>
          <p:spPr>
            <a:xfrm>
              <a:off x="4185900" y="3589050"/>
              <a:ext cx="12125" cy="523800"/>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2"/>
            <p:cNvSpPr/>
            <p:nvPr/>
          </p:nvSpPr>
          <p:spPr>
            <a:xfrm>
              <a:off x="4185900" y="4100725"/>
              <a:ext cx="119475" cy="168475"/>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2"/>
            <p:cNvSpPr/>
            <p:nvPr/>
          </p:nvSpPr>
          <p:spPr>
            <a:xfrm>
              <a:off x="3958775" y="4085900"/>
              <a:ext cx="227150" cy="14850"/>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2"/>
            <p:cNvSpPr/>
            <p:nvPr/>
          </p:nvSpPr>
          <p:spPr>
            <a:xfrm>
              <a:off x="4185900" y="3996100"/>
              <a:ext cx="218075" cy="104650"/>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2"/>
            <p:cNvSpPr/>
            <p:nvPr/>
          </p:nvSpPr>
          <p:spPr>
            <a:xfrm>
              <a:off x="4334375" y="2852350"/>
              <a:ext cx="111025" cy="283700"/>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2"/>
            <p:cNvSpPr/>
            <p:nvPr/>
          </p:nvSpPr>
          <p:spPr>
            <a:xfrm>
              <a:off x="3385100" y="2652150"/>
              <a:ext cx="158175" cy="225325"/>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2"/>
            <p:cNvSpPr/>
            <p:nvPr/>
          </p:nvSpPr>
          <p:spPr>
            <a:xfrm>
              <a:off x="3544150" y="2591975"/>
              <a:ext cx="256175" cy="64425"/>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2"/>
            <p:cNvSpPr/>
            <p:nvPr/>
          </p:nvSpPr>
          <p:spPr>
            <a:xfrm>
              <a:off x="3473100" y="1177850"/>
              <a:ext cx="3833475" cy="2175325"/>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2"/>
            <p:cNvSpPr/>
            <p:nvPr/>
          </p:nvSpPr>
          <p:spPr>
            <a:xfrm>
              <a:off x="3473100" y="2483100"/>
              <a:ext cx="168475" cy="66850"/>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2"/>
            <p:cNvSpPr/>
            <p:nvPr/>
          </p:nvSpPr>
          <p:spPr>
            <a:xfrm>
              <a:off x="3493950" y="2402950"/>
              <a:ext cx="138850" cy="200825"/>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2"/>
            <p:cNvSpPr/>
            <p:nvPr/>
          </p:nvSpPr>
          <p:spPr>
            <a:xfrm>
              <a:off x="3632775" y="2176750"/>
              <a:ext cx="356575" cy="226225"/>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2"/>
            <p:cNvSpPr/>
            <p:nvPr/>
          </p:nvSpPr>
          <p:spPr>
            <a:xfrm>
              <a:off x="3754650" y="2173125"/>
              <a:ext cx="246200" cy="254050"/>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2"/>
            <p:cNvSpPr/>
            <p:nvPr/>
          </p:nvSpPr>
          <p:spPr>
            <a:xfrm>
              <a:off x="3936100" y="2173125"/>
              <a:ext cx="64750" cy="167850"/>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2"/>
            <p:cNvSpPr/>
            <p:nvPr/>
          </p:nvSpPr>
          <p:spPr>
            <a:xfrm>
              <a:off x="3998100" y="2185200"/>
              <a:ext cx="145775" cy="309700"/>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2"/>
            <p:cNvSpPr/>
            <p:nvPr/>
          </p:nvSpPr>
          <p:spPr>
            <a:xfrm>
              <a:off x="3855350" y="2066350"/>
              <a:ext cx="142775" cy="118875"/>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2"/>
            <p:cNvSpPr/>
            <p:nvPr/>
          </p:nvSpPr>
          <p:spPr>
            <a:xfrm>
              <a:off x="3749500" y="2125625"/>
              <a:ext cx="248625" cy="5960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2"/>
            <p:cNvSpPr/>
            <p:nvPr/>
          </p:nvSpPr>
          <p:spPr>
            <a:xfrm>
              <a:off x="3632775" y="2185200"/>
              <a:ext cx="368075" cy="61425"/>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2"/>
            <p:cNvSpPr/>
            <p:nvPr/>
          </p:nvSpPr>
          <p:spPr>
            <a:xfrm>
              <a:off x="4093350" y="2001950"/>
              <a:ext cx="128250" cy="162725"/>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2"/>
            <p:cNvSpPr/>
            <p:nvPr/>
          </p:nvSpPr>
          <p:spPr>
            <a:xfrm>
              <a:off x="4012900" y="2001950"/>
              <a:ext cx="80475" cy="174825"/>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2"/>
            <p:cNvSpPr/>
            <p:nvPr/>
          </p:nvSpPr>
          <p:spPr>
            <a:xfrm>
              <a:off x="3992350" y="2164650"/>
              <a:ext cx="229850" cy="22100"/>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2"/>
            <p:cNvSpPr/>
            <p:nvPr/>
          </p:nvSpPr>
          <p:spPr>
            <a:xfrm>
              <a:off x="4222175" y="2164650"/>
              <a:ext cx="83200" cy="188125"/>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2"/>
            <p:cNvSpPr/>
            <p:nvPr/>
          </p:nvSpPr>
          <p:spPr>
            <a:xfrm>
              <a:off x="4305350" y="2014050"/>
              <a:ext cx="236525" cy="338725"/>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2"/>
            <p:cNvSpPr/>
            <p:nvPr/>
          </p:nvSpPr>
          <p:spPr>
            <a:xfrm>
              <a:off x="4138725" y="2164650"/>
              <a:ext cx="83475" cy="319075"/>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2"/>
            <p:cNvSpPr/>
            <p:nvPr/>
          </p:nvSpPr>
          <p:spPr>
            <a:xfrm>
              <a:off x="4465925" y="1687425"/>
              <a:ext cx="75950" cy="326650"/>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2"/>
            <p:cNvSpPr/>
            <p:nvPr/>
          </p:nvSpPr>
          <p:spPr>
            <a:xfrm>
              <a:off x="4210100" y="1757300"/>
              <a:ext cx="330850" cy="251925"/>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2"/>
            <p:cNvSpPr/>
            <p:nvPr/>
          </p:nvSpPr>
          <p:spPr>
            <a:xfrm>
              <a:off x="4209475" y="1505075"/>
              <a:ext cx="145800" cy="252250"/>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2"/>
            <p:cNvSpPr/>
            <p:nvPr/>
          </p:nvSpPr>
          <p:spPr>
            <a:xfrm>
              <a:off x="4209475" y="1678950"/>
              <a:ext cx="267975" cy="78375"/>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2"/>
            <p:cNvSpPr/>
            <p:nvPr/>
          </p:nvSpPr>
          <p:spPr>
            <a:xfrm>
              <a:off x="4018650" y="1505075"/>
              <a:ext cx="62625" cy="173900"/>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2"/>
            <p:cNvSpPr/>
            <p:nvPr/>
          </p:nvSpPr>
          <p:spPr>
            <a:xfrm>
              <a:off x="3855350" y="1666875"/>
              <a:ext cx="238025" cy="32675"/>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2"/>
            <p:cNvSpPr/>
            <p:nvPr/>
          </p:nvSpPr>
          <p:spPr>
            <a:xfrm>
              <a:off x="3766450" y="1666875"/>
              <a:ext cx="314825" cy="202025"/>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2"/>
            <p:cNvSpPr/>
            <p:nvPr/>
          </p:nvSpPr>
          <p:spPr>
            <a:xfrm>
              <a:off x="4081250" y="1505075"/>
              <a:ext cx="277950" cy="161825"/>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2"/>
            <p:cNvSpPr/>
            <p:nvPr/>
          </p:nvSpPr>
          <p:spPr>
            <a:xfrm>
              <a:off x="4541850" y="1827450"/>
              <a:ext cx="336900" cy="186625"/>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2"/>
            <p:cNvSpPr/>
            <p:nvPr/>
          </p:nvSpPr>
          <p:spPr>
            <a:xfrm>
              <a:off x="4540925" y="2009200"/>
              <a:ext cx="380775" cy="174225"/>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2"/>
            <p:cNvSpPr/>
            <p:nvPr/>
          </p:nvSpPr>
          <p:spPr>
            <a:xfrm>
              <a:off x="4539125" y="2394175"/>
              <a:ext cx="468175" cy="387425"/>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2"/>
            <p:cNvSpPr/>
            <p:nvPr/>
          </p:nvSpPr>
          <p:spPr>
            <a:xfrm>
              <a:off x="4921675" y="2186725"/>
              <a:ext cx="85625" cy="228350"/>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2"/>
            <p:cNvSpPr/>
            <p:nvPr/>
          </p:nvSpPr>
          <p:spPr>
            <a:xfrm>
              <a:off x="5007275" y="2394175"/>
              <a:ext cx="85000" cy="258000"/>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2"/>
            <p:cNvSpPr/>
            <p:nvPr/>
          </p:nvSpPr>
          <p:spPr>
            <a:xfrm>
              <a:off x="4968850" y="1334200"/>
              <a:ext cx="2205875" cy="1654875"/>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2"/>
            <p:cNvSpPr/>
            <p:nvPr/>
          </p:nvSpPr>
          <p:spPr>
            <a:xfrm>
              <a:off x="4878750" y="1177850"/>
              <a:ext cx="1731050" cy="1005575"/>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2"/>
            <p:cNvSpPr/>
            <p:nvPr/>
          </p:nvSpPr>
          <p:spPr>
            <a:xfrm>
              <a:off x="5092250" y="2143775"/>
              <a:ext cx="396500" cy="851350"/>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2"/>
            <p:cNvSpPr/>
            <p:nvPr/>
          </p:nvSpPr>
          <p:spPr>
            <a:xfrm>
              <a:off x="4389725" y="2014050"/>
              <a:ext cx="617575" cy="114075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2"/>
            <p:cNvSpPr/>
            <p:nvPr/>
          </p:nvSpPr>
          <p:spPr>
            <a:xfrm>
              <a:off x="4420875" y="2917075"/>
              <a:ext cx="25" cy="25"/>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2"/>
            <p:cNvSpPr/>
            <p:nvPr/>
          </p:nvSpPr>
          <p:spPr>
            <a:xfrm>
              <a:off x="5007275" y="2143775"/>
              <a:ext cx="316650" cy="250425"/>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2"/>
            <p:cNvSpPr/>
            <p:nvPr/>
          </p:nvSpPr>
          <p:spPr>
            <a:xfrm>
              <a:off x="5323900" y="2123225"/>
              <a:ext cx="497500" cy="20575"/>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2"/>
            <p:cNvSpPr/>
            <p:nvPr/>
          </p:nvSpPr>
          <p:spPr>
            <a:xfrm>
              <a:off x="5092250" y="2143775"/>
              <a:ext cx="231675" cy="495400"/>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2"/>
            <p:cNvSpPr/>
            <p:nvPr/>
          </p:nvSpPr>
          <p:spPr>
            <a:xfrm>
              <a:off x="4647700" y="2415050"/>
              <a:ext cx="359600" cy="378650"/>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2"/>
            <p:cNvSpPr/>
            <p:nvPr/>
          </p:nvSpPr>
          <p:spPr>
            <a:xfrm>
              <a:off x="5809275" y="1751550"/>
              <a:ext cx="401350" cy="374100"/>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2"/>
            <p:cNvSpPr/>
            <p:nvPr/>
          </p:nvSpPr>
          <p:spPr>
            <a:xfrm>
              <a:off x="5821375" y="1313650"/>
              <a:ext cx="195700" cy="8096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2"/>
            <p:cNvSpPr/>
            <p:nvPr/>
          </p:nvSpPr>
          <p:spPr>
            <a:xfrm>
              <a:off x="5809275" y="2077550"/>
              <a:ext cx="449725" cy="33600"/>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2"/>
            <p:cNvSpPr/>
            <p:nvPr/>
          </p:nvSpPr>
          <p:spPr>
            <a:xfrm>
              <a:off x="5812300" y="2123225"/>
              <a:ext cx="57500" cy="434600"/>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2"/>
            <p:cNvSpPr/>
            <p:nvPr/>
          </p:nvSpPr>
          <p:spPr>
            <a:xfrm>
              <a:off x="5344475" y="2503650"/>
              <a:ext cx="325425" cy="314250"/>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2"/>
            <p:cNvSpPr/>
            <p:nvPr/>
          </p:nvSpPr>
          <p:spPr>
            <a:xfrm>
              <a:off x="5619050" y="2805775"/>
              <a:ext cx="50850" cy="321800"/>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2"/>
            <p:cNvSpPr/>
            <p:nvPr/>
          </p:nvSpPr>
          <p:spPr>
            <a:xfrm>
              <a:off x="5092250" y="2627950"/>
              <a:ext cx="295175" cy="427650"/>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2"/>
            <p:cNvSpPr/>
            <p:nvPr/>
          </p:nvSpPr>
          <p:spPr>
            <a:xfrm>
              <a:off x="6210600" y="1570400"/>
              <a:ext cx="478750" cy="181175"/>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2"/>
            <p:cNvSpPr/>
            <p:nvPr/>
          </p:nvSpPr>
          <p:spPr>
            <a:xfrm>
              <a:off x="6245375" y="2065450"/>
              <a:ext cx="187525" cy="15750"/>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2"/>
            <p:cNvSpPr/>
            <p:nvPr/>
          </p:nvSpPr>
          <p:spPr>
            <a:xfrm>
              <a:off x="6246875" y="2065450"/>
              <a:ext cx="210225" cy="24590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2"/>
            <p:cNvSpPr/>
            <p:nvPr/>
          </p:nvSpPr>
          <p:spPr>
            <a:xfrm>
              <a:off x="5869775" y="2545100"/>
              <a:ext cx="188725" cy="12725"/>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2"/>
            <p:cNvSpPr/>
            <p:nvPr/>
          </p:nvSpPr>
          <p:spPr>
            <a:xfrm>
              <a:off x="5809275" y="2111125"/>
              <a:ext cx="249225" cy="434000"/>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2"/>
            <p:cNvSpPr/>
            <p:nvPr/>
          </p:nvSpPr>
          <p:spPr>
            <a:xfrm>
              <a:off x="4412100" y="2781575"/>
              <a:ext cx="127050" cy="144275"/>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2"/>
            <p:cNvSpPr/>
            <p:nvPr/>
          </p:nvSpPr>
          <p:spPr>
            <a:xfrm>
              <a:off x="4334375" y="2769475"/>
              <a:ext cx="192675" cy="8290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2"/>
            <p:cNvSpPr/>
            <p:nvPr/>
          </p:nvSpPr>
          <p:spPr>
            <a:xfrm>
              <a:off x="4424500" y="2402950"/>
              <a:ext cx="102550" cy="378650"/>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2"/>
            <p:cNvSpPr/>
            <p:nvPr/>
          </p:nvSpPr>
          <p:spPr>
            <a:xfrm>
              <a:off x="4424500" y="2014050"/>
              <a:ext cx="129475" cy="388925"/>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2"/>
            <p:cNvSpPr/>
            <p:nvPr/>
          </p:nvSpPr>
          <p:spPr>
            <a:xfrm>
              <a:off x="5702825" y="3559100"/>
              <a:ext cx="355675" cy="25"/>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2"/>
            <p:cNvSpPr/>
            <p:nvPr/>
          </p:nvSpPr>
          <p:spPr>
            <a:xfrm>
              <a:off x="5975625" y="3844275"/>
              <a:ext cx="460900" cy="552550"/>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2"/>
            <p:cNvSpPr/>
            <p:nvPr/>
          </p:nvSpPr>
          <p:spPr>
            <a:xfrm>
              <a:off x="6283175" y="4106775"/>
              <a:ext cx="427050" cy="43097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2"/>
            <p:cNvSpPr/>
            <p:nvPr/>
          </p:nvSpPr>
          <p:spPr>
            <a:xfrm>
              <a:off x="6415625" y="3845800"/>
              <a:ext cx="315150" cy="259500"/>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2"/>
            <p:cNvSpPr/>
            <p:nvPr/>
          </p:nvSpPr>
          <p:spPr>
            <a:xfrm>
              <a:off x="6282875" y="4157275"/>
              <a:ext cx="329650" cy="164850"/>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2"/>
            <p:cNvSpPr/>
            <p:nvPr/>
          </p:nvSpPr>
          <p:spPr>
            <a:xfrm>
              <a:off x="6263525" y="4379875"/>
              <a:ext cx="336900" cy="159400"/>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2"/>
            <p:cNvSpPr/>
            <p:nvPr/>
          </p:nvSpPr>
          <p:spPr>
            <a:xfrm>
              <a:off x="5975625" y="4136425"/>
              <a:ext cx="307275" cy="20875"/>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2"/>
            <p:cNvSpPr/>
            <p:nvPr/>
          </p:nvSpPr>
          <p:spPr>
            <a:xfrm>
              <a:off x="3882275" y="952550"/>
              <a:ext cx="276125" cy="179350"/>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2"/>
            <p:cNvSpPr/>
            <p:nvPr/>
          </p:nvSpPr>
          <p:spPr>
            <a:xfrm>
              <a:off x="3882275" y="992475"/>
              <a:ext cx="157275" cy="42975"/>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2"/>
            <p:cNvSpPr/>
            <p:nvPr/>
          </p:nvSpPr>
          <p:spPr>
            <a:xfrm>
              <a:off x="4527025" y="2781575"/>
              <a:ext cx="72600" cy="23167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2"/>
            <p:cNvSpPr/>
            <p:nvPr/>
          </p:nvSpPr>
          <p:spPr>
            <a:xfrm>
              <a:off x="4407875" y="2921600"/>
              <a:ext cx="191750" cy="91650"/>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2"/>
            <p:cNvSpPr/>
            <p:nvPr/>
          </p:nvSpPr>
          <p:spPr>
            <a:xfrm>
              <a:off x="4599600" y="2933700"/>
              <a:ext cx="80775" cy="79550"/>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2"/>
            <p:cNvSpPr/>
            <p:nvPr/>
          </p:nvSpPr>
          <p:spPr>
            <a:xfrm>
              <a:off x="4878750" y="1827450"/>
              <a:ext cx="354150" cy="62025"/>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2"/>
            <p:cNvSpPr/>
            <p:nvPr/>
          </p:nvSpPr>
          <p:spPr>
            <a:xfrm>
              <a:off x="5092250" y="2503650"/>
              <a:ext cx="252250" cy="135525"/>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2"/>
            <p:cNvSpPr/>
            <p:nvPr/>
          </p:nvSpPr>
          <p:spPr>
            <a:xfrm>
              <a:off x="4527025" y="2781575"/>
              <a:ext cx="120700" cy="1212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2"/>
            <p:cNvSpPr/>
            <p:nvPr/>
          </p:nvSpPr>
          <p:spPr>
            <a:xfrm>
              <a:off x="4338925" y="2717475"/>
              <a:ext cx="16350" cy="139125"/>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2"/>
            <p:cNvSpPr/>
            <p:nvPr/>
          </p:nvSpPr>
          <p:spPr>
            <a:xfrm>
              <a:off x="4367350" y="2717475"/>
              <a:ext cx="171800" cy="64125"/>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2"/>
            <p:cNvSpPr/>
            <p:nvPr/>
          </p:nvSpPr>
          <p:spPr>
            <a:xfrm>
              <a:off x="4250925" y="2757375"/>
              <a:ext cx="88025" cy="99225"/>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2"/>
            <p:cNvSpPr/>
            <p:nvPr/>
          </p:nvSpPr>
          <p:spPr>
            <a:xfrm>
              <a:off x="4540925" y="1474825"/>
              <a:ext cx="464250" cy="534400"/>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2"/>
            <p:cNvSpPr/>
            <p:nvPr/>
          </p:nvSpPr>
          <p:spPr>
            <a:xfrm>
              <a:off x="2083775" y="4509400"/>
              <a:ext cx="120100" cy="10305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2"/>
            <p:cNvSpPr/>
            <p:nvPr/>
          </p:nvSpPr>
          <p:spPr>
            <a:xfrm>
              <a:off x="2131875" y="454015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2"/>
            <p:cNvSpPr/>
            <p:nvPr/>
          </p:nvSpPr>
          <p:spPr>
            <a:xfrm>
              <a:off x="2149700" y="3967650"/>
              <a:ext cx="120100" cy="102875"/>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2"/>
            <p:cNvSpPr/>
            <p:nvPr/>
          </p:nvSpPr>
          <p:spPr>
            <a:xfrm>
              <a:off x="2190825" y="3998525"/>
              <a:ext cx="48425" cy="4145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2"/>
            <p:cNvSpPr/>
            <p:nvPr/>
          </p:nvSpPr>
          <p:spPr>
            <a:xfrm>
              <a:off x="2412800" y="3351325"/>
              <a:ext cx="120100" cy="103150"/>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2"/>
            <p:cNvSpPr/>
            <p:nvPr/>
          </p:nvSpPr>
          <p:spPr>
            <a:xfrm>
              <a:off x="2460900" y="3381875"/>
              <a:ext cx="41450" cy="41475"/>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2"/>
            <p:cNvSpPr/>
            <p:nvPr/>
          </p:nvSpPr>
          <p:spPr>
            <a:xfrm>
              <a:off x="2219875" y="3265425"/>
              <a:ext cx="120375" cy="102875"/>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2"/>
            <p:cNvSpPr/>
            <p:nvPr/>
          </p:nvSpPr>
          <p:spPr>
            <a:xfrm>
              <a:off x="2267950" y="3296300"/>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2"/>
            <p:cNvSpPr/>
            <p:nvPr/>
          </p:nvSpPr>
          <p:spPr>
            <a:xfrm>
              <a:off x="1842150" y="2753150"/>
              <a:ext cx="120075" cy="102850"/>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2"/>
            <p:cNvSpPr/>
            <p:nvPr/>
          </p:nvSpPr>
          <p:spPr>
            <a:xfrm>
              <a:off x="1890225" y="2784000"/>
              <a:ext cx="41450" cy="4145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2"/>
            <p:cNvSpPr/>
            <p:nvPr/>
          </p:nvSpPr>
          <p:spPr>
            <a:xfrm>
              <a:off x="1965225" y="2040750"/>
              <a:ext cx="120400" cy="10305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2"/>
            <p:cNvSpPr/>
            <p:nvPr/>
          </p:nvSpPr>
          <p:spPr>
            <a:xfrm>
              <a:off x="2013325" y="2071500"/>
              <a:ext cx="41450" cy="4145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2"/>
            <p:cNvSpPr/>
            <p:nvPr/>
          </p:nvSpPr>
          <p:spPr>
            <a:xfrm>
              <a:off x="2199300" y="2345175"/>
              <a:ext cx="120075" cy="102875"/>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2"/>
            <p:cNvSpPr/>
            <p:nvPr/>
          </p:nvSpPr>
          <p:spPr>
            <a:xfrm>
              <a:off x="2247375" y="2376025"/>
              <a:ext cx="41475" cy="41475"/>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2"/>
            <p:cNvSpPr/>
            <p:nvPr/>
          </p:nvSpPr>
          <p:spPr>
            <a:xfrm>
              <a:off x="3401425" y="2433800"/>
              <a:ext cx="120075" cy="103150"/>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2"/>
            <p:cNvSpPr/>
            <p:nvPr/>
          </p:nvSpPr>
          <p:spPr>
            <a:xfrm>
              <a:off x="3449500" y="2464650"/>
              <a:ext cx="41450" cy="4145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2"/>
            <p:cNvSpPr/>
            <p:nvPr/>
          </p:nvSpPr>
          <p:spPr>
            <a:xfrm>
              <a:off x="3549000" y="2197525"/>
              <a:ext cx="120075" cy="102925"/>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2"/>
            <p:cNvSpPr/>
            <p:nvPr/>
          </p:nvSpPr>
          <p:spPr>
            <a:xfrm>
              <a:off x="3597075" y="2228150"/>
              <a:ext cx="41475" cy="4145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2"/>
            <p:cNvSpPr/>
            <p:nvPr/>
          </p:nvSpPr>
          <p:spPr>
            <a:xfrm>
              <a:off x="3569875" y="3371900"/>
              <a:ext cx="120075" cy="102850"/>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2"/>
            <p:cNvSpPr/>
            <p:nvPr/>
          </p:nvSpPr>
          <p:spPr>
            <a:xfrm>
              <a:off x="3617950" y="3402750"/>
              <a:ext cx="41450" cy="4145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2"/>
            <p:cNvSpPr/>
            <p:nvPr/>
          </p:nvSpPr>
          <p:spPr>
            <a:xfrm>
              <a:off x="3313425" y="2828375"/>
              <a:ext cx="120375" cy="102925"/>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2"/>
            <p:cNvSpPr/>
            <p:nvPr/>
          </p:nvSpPr>
          <p:spPr>
            <a:xfrm>
              <a:off x="3354550" y="2859000"/>
              <a:ext cx="48400" cy="41525"/>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2"/>
            <p:cNvSpPr/>
            <p:nvPr/>
          </p:nvSpPr>
          <p:spPr>
            <a:xfrm>
              <a:off x="3471575" y="2603150"/>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2"/>
            <p:cNvSpPr/>
            <p:nvPr/>
          </p:nvSpPr>
          <p:spPr>
            <a:xfrm>
              <a:off x="3519675" y="2634000"/>
              <a:ext cx="41450" cy="4145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3857775" y="2291950"/>
              <a:ext cx="120375" cy="102850"/>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3898900" y="2322800"/>
              <a:ext cx="48400" cy="41475"/>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4072500" y="2533875"/>
              <a:ext cx="120075" cy="102875"/>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2"/>
            <p:cNvSpPr/>
            <p:nvPr/>
          </p:nvSpPr>
          <p:spPr>
            <a:xfrm>
              <a:off x="4113625" y="2564750"/>
              <a:ext cx="48400" cy="4145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2"/>
            <p:cNvSpPr/>
            <p:nvPr/>
          </p:nvSpPr>
          <p:spPr>
            <a:xfrm>
              <a:off x="3851425" y="3723000"/>
              <a:ext cx="120375" cy="102850"/>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2"/>
            <p:cNvSpPr/>
            <p:nvPr/>
          </p:nvSpPr>
          <p:spPr>
            <a:xfrm>
              <a:off x="3899500" y="3753850"/>
              <a:ext cx="41450" cy="41475"/>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2"/>
            <p:cNvSpPr/>
            <p:nvPr/>
          </p:nvSpPr>
          <p:spPr>
            <a:xfrm>
              <a:off x="3967850" y="4372300"/>
              <a:ext cx="120075" cy="102850"/>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2"/>
            <p:cNvSpPr/>
            <p:nvPr/>
          </p:nvSpPr>
          <p:spPr>
            <a:xfrm>
              <a:off x="4015625" y="4403150"/>
              <a:ext cx="41475" cy="4145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4332275" y="3946800"/>
              <a:ext cx="120075" cy="103150"/>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4373400" y="3977650"/>
              <a:ext cx="48400" cy="41525"/>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4373700" y="3087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4414825" y="3117875"/>
              <a:ext cx="48425" cy="4145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p:nvPr/>
          </p:nvSpPr>
          <p:spPr>
            <a:xfrm>
              <a:off x="4262700" y="2803350"/>
              <a:ext cx="120300" cy="102850"/>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2"/>
            <p:cNvSpPr/>
            <p:nvPr/>
          </p:nvSpPr>
          <p:spPr>
            <a:xfrm>
              <a:off x="4303850" y="2833900"/>
              <a:ext cx="48400" cy="41650"/>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2"/>
            <p:cNvSpPr/>
            <p:nvPr/>
          </p:nvSpPr>
          <p:spPr>
            <a:xfrm>
              <a:off x="4621375" y="3199925"/>
              <a:ext cx="120400" cy="10305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2"/>
            <p:cNvSpPr/>
            <p:nvPr/>
          </p:nvSpPr>
          <p:spPr>
            <a:xfrm>
              <a:off x="4669475" y="3230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2"/>
            <p:cNvSpPr/>
            <p:nvPr/>
          </p:nvSpPr>
          <p:spPr>
            <a:xfrm>
              <a:off x="4021975" y="2689275"/>
              <a:ext cx="120100" cy="102925"/>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2"/>
            <p:cNvSpPr/>
            <p:nvPr/>
          </p:nvSpPr>
          <p:spPr>
            <a:xfrm>
              <a:off x="4062800" y="2719875"/>
              <a:ext cx="48425" cy="41550"/>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2"/>
            <p:cNvSpPr/>
            <p:nvPr/>
          </p:nvSpPr>
          <p:spPr>
            <a:xfrm>
              <a:off x="4233675" y="2303750"/>
              <a:ext cx="120075" cy="102850"/>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2"/>
            <p:cNvSpPr/>
            <p:nvPr/>
          </p:nvSpPr>
          <p:spPr>
            <a:xfrm>
              <a:off x="4274500" y="2334600"/>
              <a:ext cx="48725" cy="4145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2"/>
            <p:cNvSpPr/>
            <p:nvPr/>
          </p:nvSpPr>
          <p:spPr>
            <a:xfrm>
              <a:off x="4318350" y="2590375"/>
              <a:ext cx="120100" cy="102925"/>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2"/>
            <p:cNvSpPr/>
            <p:nvPr/>
          </p:nvSpPr>
          <p:spPr>
            <a:xfrm>
              <a:off x="4359175" y="2621000"/>
              <a:ext cx="48725" cy="41350"/>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2"/>
            <p:cNvSpPr/>
            <p:nvPr/>
          </p:nvSpPr>
          <p:spPr>
            <a:xfrm>
              <a:off x="4394250" y="1634200"/>
              <a:ext cx="120400" cy="102850"/>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2"/>
            <p:cNvSpPr/>
            <p:nvPr/>
          </p:nvSpPr>
          <p:spPr>
            <a:xfrm>
              <a:off x="4442350" y="1665050"/>
              <a:ext cx="41450" cy="4145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2"/>
            <p:cNvSpPr/>
            <p:nvPr/>
          </p:nvSpPr>
          <p:spPr>
            <a:xfrm>
              <a:off x="4894150" y="2876825"/>
              <a:ext cx="120100" cy="102875"/>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2"/>
            <p:cNvSpPr/>
            <p:nvPr/>
          </p:nvSpPr>
          <p:spPr>
            <a:xfrm>
              <a:off x="4935300" y="2907375"/>
              <a:ext cx="48400" cy="41550"/>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2"/>
            <p:cNvSpPr/>
            <p:nvPr/>
          </p:nvSpPr>
          <p:spPr>
            <a:xfrm>
              <a:off x="4915025" y="1435200"/>
              <a:ext cx="120100" cy="102850"/>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2"/>
            <p:cNvSpPr/>
            <p:nvPr/>
          </p:nvSpPr>
          <p:spPr>
            <a:xfrm>
              <a:off x="4962800" y="1466050"/>
              <a:ext cx="41475" cy="41475"/>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2"/>
            <p:cNvSpPr/>
            <p:nvPr/>
          </p:nvSpPr>
          <p:spPr>
            <a:xfrm>
              <a:off x="5924800" y="2946025"/>
              <a:ext cx="120100" cy="102925"/>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2"/>
            <p:cNvSpPr/>
            <p:nvPr/>
          </p:nvSpPr>
          <p:spPr>
            <a:xfrm>
              <a:off x="5965925" y="2976650"/>
              <a:ext cx="48425" cy="41525"/>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2"/>
            <p:cNvSpPr/>
            <p:nvPr/>
          </p:nvSpPr>
          <p:spPr>
            <a:xfrm>
              <a:off x="5966250" y="3510025"/>
              <a:ext cx="120075" cy="102925"/>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2"/>
            <p:cNvSpPr/>
            <p:nvPr/>
          </p:nvSpPr>
          <p:spPr>
            <a:xfrm>
              <a:off x="6007075" y="3540650"/>
              <a:ext cx="48700" cy="41525"/>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2"/>
            <p:cNvSpPr/>
            <p:nvPr/>
          </p:nvSpPr>
          <p:spPr>
            <a:xfrm>
              <a:off x="5904250" y="4108225"/>
              <a:ext cx="120075" cy="102925"/>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2"/>
            <p:cNvSpPr/>
            <p:nvPr/>
          </p:nvSpPr>
          <p:spPr>
            <a:xfrm>
              <a:off x="5945075" y="4138825"/>
              <a:ext cx="48400" cy="41550"/>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2"/>
            <p:cNvSpPr/>
            <p:nvPr/>
          </p:nvSpPr>
          <p:spPr>
            <a:xfrm>
              <a:off x="6199400" y="4330850"/>
              <a:ext cx="120100" cy="102875"/>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2"/>
            <p:cNvSpPr/>
            <p:nvPr/>
          </p:nvSpPr>
          <p:spPr>
            <a:xfrm>
              <a:off x="6240225" y="4361725"/>
              <a:ext cx="48725" cy="4145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2"/>
            <p:cNvSpPr/>
            <p:nvPr/>
          </p:nvSpPr>
          <p:spPr>
            <a:xfrm>
              <a:off x="6380250" y="3795600"/>
              <a:ext cx="105875" cy="102550"/>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2"/>
            <p:cNvSpPr/>
            <p:nvPr/>
          </p:nvSpPr>
          <p:spPr>
            <a:xfrm>
              <a:off x="6405950" y="3826100"/>
              <a:ext cx="49275" cy="41525"/>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2"/>
            <p:cNvSpPr/>
            <p:nvPr/>
          </p:nvSpPr>
          <p:spPr>
            <a:xfrm>
              <a:off x="6565025" y="4489025"/>
              <a:ext cx="106475" cy="102575"/>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2"/>
            <p:cNvSpPr/>
            <p:nvPr/>
          </p:nvSpPr>
          <p:spPr>
            <a:xfrm>
              <a:off x="6590725" y="4519525"/>
              <a:ext cx="48975" cy="41475"/>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2"/>
            <p:cNvSpPr/>
            <p:nvPr/>
          </p:nvSpPr>
          <p:spPr>
            <a:xfrm>
              <a:off x="6653950" y="4057775"/>
              <a:ext cx="105250" cy="102850"/>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2"/>
            <p:cNvSpPr/>
            <p:nvPr/>
          </p:nvSpPr>
          <p:spPr>
            <a:xfrm>
              <a:off x="6679650" y="4088300"/>
              <a:ext cx="49250" cy="41500"/>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2"/>
            <p:cNvSpPr/>
            <p:nvPr/>
          </p:nvSpPr>
          <p:spPr>
            <a:xfrm>
              <a:off x="5631150" y="3510025"/>
              <a:ext cx="120100" cy="102925"/>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2"/>
            <p:cNvSpPr/>
            <p:nvPr/>
          </p:nvSpPr>
          <p:spPr>
            <a:xfrm>
              <a:off x="5672275" y="3540650"/>
              <a:ext cx="48425" cy="41525"/>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2"/>
            <p:cNvSpPr/>
            <p:nvPr/>
          </p:nvSpPr>
          <p:spPr>
            <a:xfrm>
              <a:off x="6059075" y="2542375"/>
              <a:ext cx="120400" cy="103150"/>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2"/>
            <p:cNvSpPr/>
            <p:nvPr/>
          </p:nvSpPr>
          <p:spPr>
            <a:xfrm>
              <a:off x="6100200" y="2573225"/>
              <a:ext cx="48425" cy="41525"/>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2"/>
            <p:cNvSpPr/>
            <p:nvPr/>
          </p:nvSpPr>
          <p:spPr>
            <a:xfrm>
              <a:off x="6406250" y="2262325"/>
              <a:ext cx="120100" cy="102850"/>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2"/>
            <p:cNvSpPr/>
            <p:nvPr/>
          </p:nvSpPr>
          <p:spPr>
            <a:xfrm>
              <a:off x="6447375" y="2293175"/>
              <a:ext cx="48425" cy="4145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2"/>
            <p:cNvSpPr/>
            <p:nvPr/>
          </p:nvSpPr>
          <p:spPr>
            <a:xfrm>
              <a:off x="6528750" y="1840450"/>
              <a:ext cx="120075" cy="102850"/>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2"/>
            <p:cNvSpPr/>
            <p:nvPr/>
          </p:nvSpPr>
          <p:spPr>
            <a:xfrm>
              <a:off x="6576825" y="1871300"/>
              <a:ext cx="41450" cy="4145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2"/>
            <p:cNvSpPr/>
            <p:nvPr/>
          </p:nvSpPr>
          <p:spPr>
            <a:xfrm>
              <a:off x="7234575" y="1435200"/>
              <a:ext cx="120100" cy="102850"/>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2"/>
            <p:cNvSpPr/>
            <p:nvPr/>
          </p:nvSpPr>
          <p:spPr>
            <a:xfrm>
              <a:off x="7282675" y="1466050"/>
              <a:ext cx="41450" cy="41475"/>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2"/>
            <p:cNvSpPr/>
            <p:nvPr/>
          </p:nvSpPr>
          <p:spPr>
            <a:xfrm>
              <a:off x="7114525" y="17990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2"/>
            <p:cNvSpPr/>
            <p:nvPr/>
          </p:nvSpPr>
          <p:spPr>
            <a:xfrm>
              <a:off x="7155650" y="1829875"/>
              <a:ext cx="48425" cy="4145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2"/>
            <p:cNvSpPr/>
            <p:nvPr/>
          </p:nvSpPr>
          <p:spPr>
            <a:xfrm>
              <a:off x="5945675" y="1264625"/>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2"/>
            <p:cNvSpPr/>
            <p:nvPr/>
          </p:nvSpPr>
          <p:spPr>
            <a:xfrm>
              <a:off x="5986500" y="1295200"/>
              <a:ext cx="48400" cy="41525"/>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2"/>
            <p:cNvSpPr/>
            <p:nvPr/>
          </p:nvSpPr>
          <p:spPr>
            <a:xfrm>
              <a:off x="3967850" y="986125"/>
              <a:ext cx="120075" cy="103150"/>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2"/>
            <p:cNvSpPr/>
            <p:nvPr/>
          </p:nvSpPr>
          <p:spPr>
            <a:xfrm>
              <a:off x="4015625" y="1016975"/>
              <a:ext cx="41475" cy="4145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2"/>
            <p:cNvSpPr/>
            <p:nvPr/>
          </p:nvSpPr>
          <p:spPr>
            <a:xfrm>
              <a:off x="3810600" y="947700"/>
              <a:ext cx="120075" cy="103175"/>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2"/>
            <p:cNvSpPr/>
            <p:nvPr/>
          </p:nvSpPr>
          <p:spPr>
            <a:xfrm>
              <a:off x="3858675" y="978550"/>
              <a:ext cx="41450" cy="41475"/>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2"/>
            <p:cNvSpPr/>
            <p:nvPr/>
          </p:nvSpPr>
          <p:spPr>
            <a:xfrm>
              <a:off x="3908875" y="1090125"/>
              <a:ext cx="102850" cy="88350"/>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2"/>
            <p:cNvSpPr/>
            <p:nvPr/>
          </p:nvSpPr>
          <p:spPr>
            <a:xfrm>
              <a:off x="3949700" y="1121000"/>
              <a:ext cx="31475" cy="26675"/>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2"/>
            <p:cNvSpPr/>
            <p:nvPr/>
          </p:nvSpPr>
          <p:spPr>
            <a:xfrm>
              <a:off x="4091550" y="910775"/>
              <a:ext cx="103150" cy="88375"/>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2"/>
            <p:cNvSpPr/>
            <p:nvPr/>
          </p:nvSpPr>
          <p:spPr>
            <a:xfrm>
              <a:off x="4137200" y="941675"/>
              <a:ext cx="26950" cy="26625"/>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2"/>
            <p:cNvSpPr/>
            <p:nvPr/>
          </p:nvSpPr>
          <p:spPr>
            <a:xfrm>
              <a:off x="5526825" y="1128850"/>
              <a:ext cx="120075" cy="102850"/>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2"/>
            <p:cNvSpPr/>
            <p:nvPr/>
          </p:nvSpPr>
          <p:spPr>
            <a:xfrm>
              <a:off x="5574900" y="1159700"/>
              <a:ext cx="41475" cy="41475"/>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2"/>
            <p:cNvSpPr/>
            <p:nvPr/>
          </p:nvSpPr>
          <p:spPr>
            <a:xfrm>
              <a:off x="6549300" y="1285200"/>
              <a:ext cx="120400" cy="102850"/>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2"/>
            <p:cNvSpPr/>
            <p:nvPr/>
          </p:nvSpPr>
          <p:spPr>
            <a:xfrm>
              <a:off x="6590425" y="1316050"/>
              <a:ext cx="48425" cy="41475"/>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2"/>
            <p:cNvSpPr/>
            <p:nvPr/>
          </p:nvSpPr>
          <p:spPr>
            <a:xfrm>
              <a:off x="3219375" y="1617800"/>
              <a:ext cx="120075" cy="102925"/>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2"/>
            <p:cNvSpPr/>
            <p:nvPr/>
          </p:nvSpPr>
          <p:spPr>
            <a:xfrm>
              <a:off x="3267150" y="1648725"/>
              <a:ext cx="41450" cy="4145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2"/>
            <p:cNvSpPr/>
            <p:nvPr/>
          </p:nvSpPr>
          <p:spPr>
            <a:xfrm>
              <a:off x="4287500"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2"/>
            <p:cNvSpPr/>
            <p:nvPr/>
          </p:nvSpPr>
          <p:spPr>
            <a:xfrm>
              <a:off x="4335600" y="1486625"/>
              <a:ext cx="41450" cy="4145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2"/>
            <p:cNvSpPr/>
            <p:nvPr/>
          </p:nvSpPr>
          <p:spPr>
            <a:xfrm>
              <a:off x="5316025" y="3027225"/>
              <a:ext cx="120100" cy="103075"/>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2"/>
            <p:cNvSpPr/>
            <p:nvPr/>
          </p:nvSpPr>
          <p:spPr>
            <a:xfrm>
              <a:off x="5363825" y="3058000"/>
              <a:ext cx="41450" cy="4145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2"/>
            <p:cNvSpPr/>
            <p:nvPr/>
          </p:nvSpPr>
          <p:spPr>
            <a:xfrm>
              <a:off x="5252225" y="2094775"/>
              <a:ext cx="120075" cy="102850"/>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2"/>
            <p:cNvSpPr/>
            <p:nvPr/>
          </p:nvSpPr>
          <p:spPr>
            <a:xfrm>
              <a:off x="5300300" y="2125625"/>
              <a:ext cx="41475" cy="41475"/>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2"/>
            <p:cNvSpPr/>
            <p:nvPr/>
          </p:nvSpPr>
          <p:spPr>
            <a:xfrm>
              <a:off x="5798100" y="2508725"/>
              <a:ext cx="120375" cy="102925"/>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2"/>
            <p:cNvSpPr/>
            <p:nvPr/>
          </p:nvSpPr>
          <p:spPr>
            <a:xfrm>
              <a:off x="5839225" y="2539650"/>
              <a:ext cx="48400" cy="4145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2"/>
            <p:cNvSpPr/>
            <p:nvPr/>
          </p:nvSpPr>
          <p:spPr>
            <a:xfrm>
              <a:off x="4906250" y="2323200"/>
              <a:ext cx="171500" cy="146925"/>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2"/>
            <p:cNvSpPr/>
            <p:nvPr/>
          </p:nvSpPr>
          <p:spPr>
            <a:xfrm>
              <a:off x="4961600" y="2353950"/>
              <a:ext cx="85300" cy="85325"/>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2"/>
            <p:cNvSpPr/>
            <p:nvPr/>
          </p:nvSpPr>
          <p:spPr>
            <a:xfrm>
              <a:off x="4807075" y="1778150"/>
              <a:ext cx="120375" cy="103150"/>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2"/>
            <p:cNvSpPr/>
            <p:nvPr/>
          </p:nvSpPr>
          <p:spPr>
            <a:xfrm>
              <a:off x="4848200" y="1809000"/>
              <a:ext cx="48400" cy="41525"/>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2"/>
            <p:cNvSpPr/>
            <p:nvPr/>
          </p:nvSpPr>
          <p:spPr>
            <a:xfrm>
              <a:off x="6138625" y="1702250"/>
              <a:ext cx="120375" cy="103150"/>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2"/>
            <p:cNvSpPr/>
            <p:nvPr/>
          </p:nvSpPr>
          <p:spPr>
            <a:xfrm>
              <a:off x="6179750" y="1733100"/>
              <a:ext cx="48400" cy="41525"/>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2"/>
            <p:cNvSpPr/>
            <p:nvPr/>
          </p:nvSpPr>
          <p:spPr>
            <a:xfrm>
              <a:off x="3911000" y="2124650"/>
              <a:ext cx="147000" cy="125900"/>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2"/>
            <p:cNvSpPr/>
            <p:nvPr/>
          </p:nvSpPr>
          <p:spPr>
            <a:xfrm>
              <a:off x="3952125" y="2155575"/>
              <a:ext cx="75325" cy="64275"/>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2"/>
            <p:cNvSpPr/>
            <p:nvPr/>
          </p:nvSpPr>
          <p:spPr>
            <a:xfrm>
              <a:off x="3674500" y="2074000"/>
              <a:ext cx="120100" cy="103075"/>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2"/>
            <p:cNvSpPr/>
            <p:nvPr/>
          </p:nvSpPr>
          <p:spPr>
            <a:xfrm>
              <a:off x="3722600" y="2104775"/>
              <a:ext cx="41450" cy="4145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2"/>
            <p:cNvSpPr/>
            <p:nvPr/>
          </p:nvSpPr>
          <p:spPr>
            <a:xfrm>
              <a:off x="3946975" y="14557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2"/>
            <p:cNvSpPr/>
            <p:nvPr/>
          </p:nvSpPr>
          <p:spPr>
            <a:xfrm>
              <a:off x="3988200" y="1486925"/>
              <a:ext cx="48325" cy="41350"/>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2"/>
            <p:cNvSpPr/>
            <p:nvPr/>
          </p:nvSpPr>
          <p:spPr>
            <a:xfrm>
              <a:off x="3695075" y="1819575"/>
              <a:ext cx="120075" cy="103150"/>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2"/>
            <p:cNvSpPr/>
            <p:nvPr/>
          </p:nvSpPr>
          <p:spPr>
            <a:xfrm>
              <a:off x="3743150" y="1850425"/>
              <a:ext cx="41450" cy="41475"/>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2"/>
            <p:cNvSpPr/>
            <p:nvPr/>
          </p:nvSpPr>
          <p:spPr>
            <a:xfrm>
              <a:off x="2320275" y="1902450"/>
              <a:ext cx="120075" cy="103150"/>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2"/>
            <p:cNvSpPr/>
            <p:nvPr/>
          </p:nvSpPr>
          <p:spPr>
            <a:xfrm>
              <a:off x="2368350" y="1933300"/>
              <a:ext cx="41450" cy="4145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2"/>
            <p:cNvSpPr/>
            <p:nvPr/>
          </p:nvSpPr>
          <p:spPr>
            <a:xfrm>
              <a:off x="2371375" y="1149525"/>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2"/>
            <p:cNvSpPr/>
            <p:nvPr/>
          </p:nvSpPr>
          <p:spPr>
            <a:xfrm>
              <a:off x="2419475" y="1180275"/>
              <a:ext cx="41450" cy="4145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2"/>
            <p:cNvSpPr/>
            <p:nvPr/>
          </p:nvSpPr>
          <p:spPr>
            <a:xfrm>
              <a:off x="1965525" y="743275"/>
              <a:ext cx="120100" cy="102850"/>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2"/>
            <p:cNvSpPr/>
            <p:nvPr/>
          </p:nvSpPr>
          <p:spPr>
            <a:xfrm>
              <a:off x="2013325" y="774125"/>
              <a:ext cx="41450" cy="4145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2"/>
            <p:cNvSpPr/>
            <p:nvPr/>
          </p:nvSpPr>
          <p:spPr>
            <a:xfrm>
              <a:off x="1650400" y="859700"/>
              <a:ext cx="120100" cy="103150"/>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2"/>
            <p:cNvSpPr/>
            <p:nvPr/>
          </p:nvSpPr>
          <p:spPr>
            <a:xfrm>
              <a:off x="1698200" y="890550"/>
              <a:ext cx="41450" cy="41475"/>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2"/>
            <p:cNvSpPr/>
            <p:nvPr/>
          </p:nvSpPr>
          <p:spPr>
            <a:xfrm>
              <a:off x="1564225" y="1128850"/>
              <a:ext cx="120075" cy="102850"/>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2"/>
            <p:cNvSpPr/>
            <p:nvPr/>
          </p:nvSpPr>
          <p:spPr>
            <a:xfrm>
              <a:off x="1612000" y="1159700"/>
              <a:ext cx="41450" cy="41475"/>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2"/>
            <p:cNvSpPr/>
            <p:nvPr/>
          </p:nvSpPr>
          <p:spPr>
            <a:xfrm>
              <a:off x="1259375" y="1031175"/>
              <a:ext cx="120100" cy="102850"/>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2"/>
            <p:cNvSpPr/>
            <p:nvPr/>
          </p:nvSpPr>
          <p:spPr>
            <a:xfrm>
              <a:off x="1307175" y="1062025"/>
              <a:ext cx="41450" cy="4145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2"/>
            <p:cNvSpPr/>
            <p:nvPr/>
          </p:nvSpPr>
          <p:spPr>
            <a:xfrm>
              <a:off x="1437800" y="1312050"/>
              <a:ext cx="120100" cy="102925"/>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2"/>
            <p:cNvSpPr/>
            <p:nvPr/>
          </p:nvSpPr>
          <p:spPr>
            <a:xfrm>
              <a:off x="1485600" y="1342675"/>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2"/>
            <p:cNvSpPr/>
            <p:nvPr/>
          </p:nvSpPr>
          <p:spPr>
            <a:xfrm>
              <a:off x="1315025" y="1203175"/>
              <a:ext cx="120100" cy="102925"/>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2"/>
            <p:cNvSpPr/>
            <p:nvPr/>
          </p:nvSpPr>
          <p:spPr>
            <a:xfrm>
              <a:off x="1363125" y="1233800"/>
              <a:ext cx="41450" cy="4145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2"/>
            <p:cNvSpPr/>
            <p:nvPr/>
          </p:nvSpPr>
          <p:spPr>
            <a:xfrm>
              <a:off x="2412800" y="797700"/>
              <a:ext cx="120100" cy="102850"/>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2"/>
            <p:cNvSpPr/>
            <p:nvPr/>
          </p:nvSpPr>
          <p:spPr>
            <a:xfrm>
              <a:off x="2460900" y="828550"/>
              <a:ext cx="41450" cy="41475"/>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2"/>
            <p:cNvSpPr/>
            <p:nvPr/>
          </p:nvSpPr>
          <p:spPr>
            <a:xfrm>
              <a:off x="3030350" y="1476350"/>
              <a:ext cx="120075" cy="103150"/>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2"/>
            <p:cNvSpPr/>
            <p:nvPr/>
          </p:nvSpPr>
          <p:spPr>
            <a:xfrm>
              <a:off x="3078125" y="1507500"/>
              <a:ext cx="41475" cy="4145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2"/>
            <p:cNvSpPr/>
            <p:nvPr/>
          </p:nvSpPr>
          <p:spPr>
            <a:xfrm>
              <a:off x="2817750" y="1584900"/>
              <a:ext cx="120075" cy="103150"/>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2"/>
            <p:cNvSpPr/>
            <p:nvPr/>
          </p:nvSpPr>
          <p:spPr>
            <a:xfrm>
              <a:off x="2865825" y="1615750"/>
              <a:ext cx="41475" cy="41475"/>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2"/>
            <p:cNvSpPr/>
            <p:nvPr/>
          </p:nvSpPr>
          <p:spPr>
            <a:xfrm>
              <a:off x="2583075" y="1723100"/>
              <a:ext cx="120075" cy="102850"/>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2"/>
            <p:cNvSpPr/>
            <p:nvPr/>
          </p:nvSpPr>
          <p:spPr>
            <a:xfrm>
              <a:off x="2631150" y="1753950"/>
              <a:ext cx="41475" cy="41475"/>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2"/>
            <p:cNvSpPr/>
            <p:nvPr/>
          </p:nvSpPr>
          <p:spPr>
            <a:xfrm>
              <a:off x="1041650" y="2365850"/>
              <a:ext cx="120075" cy="10305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2"/>
            <p:cNvSpPr/>
            <p:nvPr/>
          </p:nvSpPr>
          <p:spPr>
            <a:xfrm>
              <a:off x="1089725" y="2396600"/>
              <a:ext cx="41450" cy="4145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2"/>
            <p:cNvSpPr/>
            <p:nvPr/>
          </p:nvSpPr>
          <p:spPr>
            <a:xfrm>
              <a:off x="1635600"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2"/>
            <p:cNvSpPr/>
            <p:nvPr/>
          </p:nvSpPr>
          <p:spPr>
            <a:xfrm>
              <a:off x="1683675" y="1871300"/>
              <a:ext cx="41450" cy="4145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2"/>
            <p:cNvSpPr/>
            <p:nvPr/>
          </p:nvSpPr>
          <p:spPr>
            <a:xfrm>
              <a:off x="1563925" y="1617800"/>
              <a:ext cx="120375" cy="102925"/>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2"/>
            <p:cNvSpPr/>
            <p:nvPr/>
          </p:nvSpPr>
          <p:spPr>
            <a:xfrm>
              <a:off x="1612000" y="1648725"/>
              <a:ext cx="41450" cy="4145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2"/>
            <p:cNvSpPr/>
            <p:nvPr/>
          </p:nvSpPr>
          <p:spPr>
            <a:xfrm>
              <a:off x="1504650" y="2183975"/>
              <a:ext cx="151825" cy="130100"/>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2"/>
            <p:cNvSpPr/>
            <p:nvPr/>
          </p:nvSpPr>
          <p:spPr>
            <a:xfrm>
              <a:off x="1546075" y="2214850"/>
              <a:ext cx="79550" cy="6817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2"/>
            <p:cNvSpPr/>
            <p:nvPr/>
          </p:nvSpPr>
          <p:spPr>
            <a:xfrm>
              <a:off x="716850" y="1861250"/>
              <a:ext cx="120075" cy="102925"/>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2"/>
            <p:cNvSpPr/>
            <p:nvPr/>
          </p:nvSpPr>
          <p:spPr>
            <a:xfrm>
              <a:off x="764925" y="1891875"/>
              <a:ext cx="41450" cy="4145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2"/>
            <p:cNvSpPr/>
            <p:nvPr/>
          </p:nvSpPr>
          <p:spPr>
            <a:xfrm>
              <a:off x="340625" y="1402850"/>
              <a:ext cx="120100" cy="102850"/>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2"/>
            <p:cNvSpPr/>
            <p:nvPr/>
          </p:nvSpPr>
          <p:spPr>
            <a:xfrm>
              <a:off x="388425" y="1433400"/>
              <a:ext cx="41450" cy="4145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2"/>
            <p:cNvSpPr/>
            <p:nvPr/>
          </p:nvSpPr>
          <p:spPr>
            <a:xfrm>
              <a:off x="1211300" y="1476350"/>
              <a:ext cx="120075" cy="103150"/>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2"/>
            <p:cNvSpPr/>
            <p:nvPr/>
          </p:nvSpPr>
          <p:spPr>
            <a:xfrm>
              <a:off x="1259375" y="1507500"/>
              <a:ext cx="41475" cy="4145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2"/>
            <p:cNvSpPr/>
            <p:nvPr/>
          </p:nvSpPr>
          <p:spPr>
            <a:xfrm>
              <a:off x="1083075" y="1840450"/>
              <a:ext cx="120075" cy="102850"/>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2"/>
            <p:cNvSpPr/>
            <p:nvPr/>
          </p:nvSpPr>
          <p:spPr>
            <a:xfrm>
              <a:off x="1131150" y="1871300"/>
              <a:ext cx="41475" cy="4145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2"/>
            <p:cNvSpPr/>
            <p:nvPr/>
          </p:nvSpPr>
          <p:spPr>
            <a:xfrm>
              <a:off x="1584775" y="2966650"/>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2"/>
            <p:cNvSpPr/>
            <p:nvPr/>
          </p:nvSpPr>
          <p:spPr>
            <a:xfrm>
              <a:off x="1632875" y="2997500"/>
              <a:ext cx="41450" cy="41475"/>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2"/>
            <p:cNvSpPr/>
            <p:nvPr/>
          </p:nvSpPr>
          <p:spPr>
            <a:xfrm>
              <a:off x="1425725" y="3008100"/>
              <a:ext cx="120075" cy="102850"/>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2"/>
            <p:cNvSpPr/>
            <p:nvPr/>
          </p:nvSpPr>
          <p:spPr>
            <a:xfrm>
              <a:off x="1473800" y="3038950"/>
              <a:ext cx="41450" cy="4145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2"/>
            <p:cNvSpPr/>
            <p:nvPr/>
          </p:nvSpPr>
          <p:spPr>
            <a:xfrm>
              <a:off x="1742050" y="3194300"/>
              <a:ext cx="120075" cy="102925"/>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2"/>
            <p:cNvSpPr/>
            <p:nvPr/>
          </p:nvSpPr>
          <p:spPr>
            <a:xfrm>
              <a:off x="1789825" y="3224925"/>
              <a:ext cx="41450" cy="4145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2"/>
            <p:cNvSpPr/>
            <p:nvPr/>
          </p:nvSpPr>
          <p:spPr>
            <a:xfrm>
              <a:off x="2597975" y="4168450"/>
              <a:ext cx="120000" cy="102875"/>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2"/>
            <p:cNvSpPr/>
            <p:nvPr/>
          </p:nvSpPr>
          <p:spPr>
            <a:xfrm>
              <a:off x="2639025" y="4199325"/>
              <a:ext cx="48400" cy="4145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2"/>
            <p:cNvSpPr/>
            <p:nvPr/>
          </p:nvSpPr>
          <p:spPr>
            <a:xfrm>
              <a:off x="2800500" y="3889925"/>
              <a:ext cx="120100" cy="102875"/>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2"/>
            <p:cNvSpPr/>
            <p:nvPr/>
          </p:nvSpPr>
          <p:spPr>
            <a:xfrm>
              <a:off x="2841650" y="3920775"/>
              <a:ext cx="48400" cy="41375"/>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2"/>
            <p:cNvSpPr/>
            <p:nvPr/>
          </p:nvSpPr>
          <p:spPr>
            <a:xfrm>
              <a:off x="3081750" y="818275"/>
              <a:ext cx="120400" cy="103150"/>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2"/>
            <p:cNvSpPr/>
            <p:nvPr/>
          </p:nvSpPr>
          <p:spPr>
            <a:xfrm>
              <a:off x="3129850" y="849125"/>
              <a:ext cx="41450" cy="4145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2"/>
            <p:cNvSpPr/>
            <p:nvPr/>
          </p:nvSpPr>
          <p:spPr>
            <a:xfrm>
              <a:off x="3177925" y="1190950"/>
              <a:ext cx="120100" cy="10305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2"/>
            <p:cNvSpPr/>
            <p:nvPr/>
          </p:nvSpPr>
          <p:spPr>
            <a:xfrm>
              <a:off x="3226025" y="1221700"/>
              <a:ext cx="41450" cy="4145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2"/>
            <p:cNvSpPr/>
            <p:nvPr/>
          </p:nvSpPr>
          <p:spPr>
            <a:xfrm>
              <a:off x="2412800" y="4488725"/>
              <a:ext cx="120100" cy="102850"/>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2"/>
            <p:cNvSpPr/>
            <p:nvPr/>
          </p:nvSpPr>
          <p:spPr>
            <a:xfrm>
              <a:off x="2460900" y="4519575"/>
              <a:ext cx="41450" cy="4145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2"/>
            <p:cNvSpPr/>
            <p:nvPr/>
          </p:nvSpPr>
          <p:spPr>
            <a:xfrm>
              <a:off x="2205050" y="4762100"/>
              <a:ext cx="120075" cy="102875"/>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2"/>
            <p:cNvSpPr/>
            <p:nvPr/>
          </p:nvSpPr>
          <p:spPr>
            <a:xfrm>
              <a:off x="2246175" y="4792975"/>
              <a:ext cx="48425" cy="4145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2"/>
            <p:cNvSpPr/>
            <p:nvPr/>
          </p:nvSpPr>
          <p:spPr>
            <a:xfrm>
              <a:off x="2157575" y="4159525"/>
              <a:ext cx="106475" cy="91225"/>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2"/>
            <p:cNvSpPr/>
            <p:nvPr/>
          </p:nvSpPr>
          <p:spPr>
            <a:xfrm>
              <a:off x="2198400" y="4189950"/>
              <a:ext cx="35100" cy="29875"/>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2"/>
            <p:cNvSpPr/>
            <p:nvPr/>
          </p:nvSpPr>
          <p:spPr>
            <a:xfrm>
              <a:off x="2467250" y="3721450"/>
              <a:ext cx="123700" cy="105925"/>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2"/>
            <p:cNvSpPr/>
            <p:nvPr/>
          </p:nvSpPr>
          <p:spPr>
            <a:xfrm>
              <a:off x="2508075" y="3752350"/>
              <a:ext cx="52350" cy="445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2"/>
            <p:cNvSpPr/>
            <p:nvPr/>
          </p:nvSpPr>
          <p:spPr>
            <a:xfrm>
              <a:off x="4442950" y="1944400"/>
              <a:ext cx="167875" cy="144050"/>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2"/>
            <p:cNvSpPr/>
            <p:nvPr/>
          </p:nvSpPr>
          <p:spPr>
            <a:xfrm>
              <a:off x="4198000" y="2611725"/>
              <a:ext cx="99825" cy="85800"/>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2"/>
            <p:cNvSpPr/>
            <p:nvPr/>
          </p:nvSpPr>
          <p:spPr>
            <a:xfrm>
              <a:off x="4238825" y="2642475"/>
              <a:ext cx="28150" cy="24400"/>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2"/>
            <p:cNvSpPr/>
            <p:nvPr/>
          </p:nvSpPr>
          <p:spPr>
            <a:xfrm>
              <a:off x="4451125" y="2729175"/>
              <a:ext cx="127950" cy="109575"/>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2"/>
            <p:cNvSpPr/>
            <p:nvPr/>
          </p:nvSpPr>
          <p:spPr>
            <a:xfrm>
              <a:off x="4491950" y="2759800"/>
              <a:ext cx="56275" cy="48275"/>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2"/>
            <p:cNvSpPr/>
            <p:nvPr/>
          </p:nvSpPr>
          <p:spPr>
            <a:xfrm>
              <a:off x="4352525" y="2885400"/>
              <a:ext cx="99825" cy="85525"/>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2"/>
            <p:cNvSpPr/>
            <p:nvPr/>
          </p:nvSpPr>
          <p:spPr>
            <a:xfrm>
              <a:off x="4393350" y="2916150"/>
              <a:ext cx="28450" cy="2417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2"/>
            <p:cNvSpPr/>
            <p:nvPr/>
          </p:nvSpPr>
          <p:spPr>
            <a:xfrm>
              <a:off x="4567550" y="2743950"/>
              <a:ext cx="121600" cy="104175"/>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2"/>
            <p:cNvSpPr/>
            <p:nvPr/>
          </p:nvSpPr>
          <p:spPr>
            <a:xfrm>
              <a:off x="4608675" y="2774925"/>
              <a:ext cx="49625" cy="42550"/>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2"/>
            <p:cNvSpPr/>
            <p:nvPr/>
          </p:nvSpPr>
          <p:spPr>
            <a:xfrm>
              <a:off x="4624400" y="2893350"/>
              <a:ext cx="100125" cy="85725"/>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2"/>
            <p:cNvSpPr/>
            <p:nvPr/>
          </p:nvSpPr>
          <p:spPr>
            <a:xfrm>
              <a:off x="4665525" y="2924325"/>
              <a:ext cx="28150" cy="2417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2"/>
            <p:cNvSpPr/>
            <p:nvPr/>
          </p:nvSpPr>
          <p:spPr>
            <a:xfrm>
              <a:off x="4731150" y="2864625"/>
              <a:ext cx="100125" cy="85725"/>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2"/>
            <p:cNvSpPr/>
            <p:nvPr/>
          </p:nvSpPr>
          <p:spPr>
            <a:xfrm>
              <a:off x="4776525" y="2895300"/>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2"/>
            <p:cNvSpPr/>
            <p:nvPr/>
          </p:nvSpPr>
          <p:spPr>
            <a:xfrm>
              <a:off x="4804050" y="2960725"/>
              <a:ext cx="100125" cy="85500"/>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2"/>
            <p:cNvSpPr/>
            <p:nvPr/>
          </p:nvSpPr>
          <p:spPr>
            <a:xfrm>
              <a:off x="4845175" y="2991450"/>
              <a:ext cx="28150" cy="2417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2"/>
            <p:cNvSpPr/>
            <p:nvPr/>
          </p:nvSpPr>
          <p:spPr>
            <a:xfrm>
              <a:off x="4539725" y="2972825"/>
              <a:ext cx="99825" cy="85500"/>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2"/>
            <p:cNvSpPr/>
            <p:nvPr/>
          </p:nvSpPr>
          <p:spPr>
            <a:xfrm>
              <a:off x="4580550" y="3003550"/>
              <a:ext cx="28450" cy="24425"/>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2"/>
            <p:cNvSpPr/>
            <p:nvPr/>
          </p:nvSpPr>
          <p:spPr>
            <a:xfrm>
              <a:off x="4575400" y="3117975"/>
              <a:ext cx="100125" cy="85800"/>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2"/>
            <p:cNvSpPr/>
            <p:nvPr/>
          </p:nvSpPr>
          <p:spPr>
            <a:xfrm>
              <a:off x="4616550" y="3148725"/>
              <a:ext cx="28150" cy="24400"/>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2"/>
            <p:cNvSpPr/>
            <p:nvPr/>
          </p:nvSpPr>
          <p:spPr>
            <a:xfrm>
              <a:off x="4443550" y="3075025"/>
              <a:ext cx="100025" cy="85500"/>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2"/>
            <p:cNvSpPr/>
            <p:nvPr/>
          </p:nvSpPr>
          <p:spPr>
            <a:xfrm>
              <a:off x="4488625" y="310577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2"/>
            <p:cNvSpPr/>
            <p:nvPr/>
          </p:nvSpPr>
          <p:spPr>
            <a:xfrm>
              <a:off x="5032375" y="2599625"/>
              <a:ext cx="99825" cy="85800"/>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2"/>
            <p:cNvSpPr/>
            <p:nvPr/>
          </p:nvSpPr>
          <p:spPr>
            <a:xfrm>
              <a:off x="5077425" y="2630375"/>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2"/>
            <p:cNvSpPr/>
            <p:nvPr/>
          </p:nvSpPr>
          <p:spPr>
            <a:xfrm>
              <a:off x="5066850" y="29486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2"/>
            <p:cNvSpPr/>
            <p:nvPr/>
          </p:nvSpPr>
          <p:spPr>
            <a:xfrm>
              <a:off x="5107975" y="2979350"/>
              <a:ext cx="28150" cy="24325"/>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2"/>
            <p:cNvSpPr/>
            <p:nvPr/>
          </p:nvSpPr>
          <p:spPr>
            <a:xfrm>
              <a:off x="5066850" y="3036025"/>
              <a:ext cx="100125" cy="85800"/>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2"/>
            <p:cNvSpPr/>
            <p:nvPr/>
          </p:nvSpPr>
          <p:spPr>
            <a:xfrm>
              <a:off x="5107975" y="3066750"/>
              <a:ext cx="28150" cy="2417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2"/>
            <p:cNvSpPr/>
            <p:nvPr/>
          </p:nvSpPr>
          <p:spPr>
            <a:xfrm>
              <a:off x="5189625" y="3312725"/>
              <a:ext cx="99825" cy="85825"/>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2"/>
            <p:cNvSpPr/>
            <p:nvPr/>
          </p:nvSpPr>
          <p:spPr>
            <a:xfrm>
              <a:off x="5230450" y="3343475"/>
              <a:ext cx="28450" cy="24300"/>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2"/>
            <p:cNvSpPr/>
            <p:nvPr/>
          </p:nvSpPr>
          <p:spPr>
            <a:xfrm>
              <a:off x="5428525" y="2960725"/>
              <a:ext cx="100125" cy="85500"/>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2"/>
            <p:cNvSpPr/>
            <p:nvPr/>
          </p:nvSpPr>
          <p:spPr>
            <a:xfrm>
              <a:off x="5469675" y="2991450"/>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2"/>
            <p:cNvSpPr/>
            <p:nvPr/>
          </p:nvSpPr>
          <p:spPr>
            <a:xfrm>
              <a:off x="5565225" y="3091050"/>
              <a:ext cx="100125" cy="85525"/>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2"/>
            <p:cNvSpPr/>
            <p:nvPr/>
          </p:nvSpPr>
          <p:spPr>
            <a:xfrm>
              <a:off x="5606350" y="3121800"/>
              <a:ext cx="28150" cy="2417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2"/>
            <p:cNvSpPr/>
            <p:nvPr/>
          </p:nvSpPr>
          <p:spPr>
            <a:xfrm>
              <a:off x="5622075" y="3238500"/>
              <a:ext cx="99825" cy="85650"/>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2"/>
            <p:cNvSpPr/>
            <p:nvPr/>
          </p:nvSpPr>
          <p:spPr>
            <a:xfrm>
              <a:off x="5667150" y="3269075"/>
              <a:ext cx="24225" cy="24225"/>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2"/>
            <p:cNvSpPr/>
            <p:nvPr/>
          </p:nvSpPr>
          <p:spPr>
            <a:xfrm>
              <a:off x="5773600" y="3238400"/>
              <a:ext cx="99825" cy="85750"/>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2"/>
            <p:cNvSpPr/>
            <p:nvPr/>
          </p:nvSpPr>
          <p:spPr>
            <a:xfrm>
              <a:off x="5814425" y="3269375"/>
              <a:ext cx="28450" cy="24125"/>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2"/>
            <p:cNvSpPr/>
            <p:nvPr/>
          </p:nvSpPr>
          <p:spPr>
            <a:xfrm>
              <a:off x="4861800" y="2144800"/>
              <a:ext cx="99825" cy="85800"/>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2"/>
            <p:cNvSpPr/>
            <p:nvPr/>
          </p:nvSpPr>
          <p:spPr>
            <a:xfrm>
              <a:off x="4902625" y="2175525"/>
              <a:ext cx="28450" cy="2417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2"/>
            <p:cNvSpPr/>
            <p:nvPr/>
          </p:nvSpPr>
          <p:spPr>
            <a:xfrm>
              <a:off x="4295075" y="2677125"/>
              <a:ext cx="99825" cy="85725"/>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2"/>
            <p:cNvSpPr/>
            <p:nvPr/>
          </p:nvSpPr>
          <p:spPr>
            <a:xfrm>
              <a:off x="4336200" y="2707800"/>
              <a:ext cx="28150" cy="24400"/>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2"/>
            <p:cNvSpPr/>
            <p:nvPr/>
          </p:nvSpPr>
          <p:spPr>
            <a:xfrm>
              <a:off x="4185900" y="2718475"/>
              <a:ext cx="99825" cy="85800"/>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2"/>
            <p:cNvSpPr/>
            <p:nvPr/>
          </p:nvSpPr>
          <p:spPr>
            <a:xfrm>
              <a:off x="4226725" y="2749500"/>
              <a:ext cx="28150" cy="24125"/>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2"/>
            <p:cNvSpPr/>
            <p:nvPr/>
          </p:nvSpPr>
          <p:spPr>
            <a:xfrm>
              <a:off x="5284575" y="2463225"/>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2"/>
            <p:cNvSpPr/>
            <p:nvPr/>
          </p:nvSpPr>
          <p:spPr>
            <a:xfrm>
              <a:off x="5329650" y="2493975"/>
              <a:ext cx="24225" cy="24225"/>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2"/>
            <p:cNvSpPr/>
            <p:nvPr/>
          </p:nvSpPr>
          <p:spPr>
            <a:xfrm>
              <a:off x="5140625" y="1833850"/>
              <a:ext cx="135225" cy="116100"/>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2"/>
            <p:cNvSpPr/>
            <p:nvPr/>
          </p:nvSpPr>
          <p:spPr>
            <a:xfrm>
              <a:off x="5190825" y="1864650"/>
              <a:ext cx="54475" cy="5445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2"/>
            <p:cNvSpPr/>
            <p:nvPr/>
          </p:nvSpPr>
          <p:spPr>
            <a:xfrm>
              <a:off x="5543150" y="1497350"/>
              <a:ext cx="127950" cy="109350"/>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2"/>
            <p:cNvSpPr/>
            <p:nvPr/>
          </p:nvSpPr>
          <p:spPr>
            <a:xfrm>
              <a:off x="5592150" y="1528050"/>
              <a:ext cx="48100" cy="48125"/>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2"/>
            <p:cNvSpPr/>
            <p:nvPr/>
          </p:nvSpPr>
          <p:spPr>
            <a:xfrm>
              <a:off x="5727925" y="2045500"/>
              <a:ext cx="158500" cy="135800"/>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2"/>
            <p:cNvSpPr/>
            <p:nvPr/>
          </p:nvSpPr>
          <p:spPr>
            <a:xfrm>
              <a:off x="5768750" y="2076350"/>
              <a:ext cx="86825" cy="74400"/>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2"/>
            <p:cNvSpPr/>
            <p:nvPr/>
          </p:nvSpPr>
          <p:spPr>
            <a:xfrm>
              <a:off x="5610000" y="2765350"/>
              <a:ext cx="99800" cy="85500"/>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2"/>
            <p:cNvSpPr/>
            <p:nvPr/>
          </p:nvSpPr>
          <p:spPr>
            <a:xfrm>
              <a:off x="5655050" y="2796100"/>
              <a:ext cx="24225" cy="24225"/>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2"/>
            <p:cNvSpPr/>
            <p:nvPr/>
          </p:nvSpPr>
          <p:spPr>
            <a:xfrm>
              <a:off x="5773600" y="299700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2"/>
            <p:cNvSpPr/>
            <p:nvPr/>
          </p:nvSpPr>
          <p:spPr>
            <a:xfrm>
              <a:off x="5814425" y="3027750"/>
              <a:ext cx="28450" cy="2417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2"/>
            <p:cNvSpPr/>
            <p:nvPr/>
          </p:nvSpPr>
          <p:spPr>
            <a:xfrm>
              <a:off x="6082975" y="2753250"/>
              <a:ext cx="99825" cy="85500"/>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2"/>
            <p:cNvSpPr/>
            <p:nvPr/>
          </p:nvSpPr>
          <p:spPr>
            <a:xfrm>
              <a:off x="6128025" y="2784000"/>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2"/>
            <p:cNvSpPr/>
            <p:nvPr/>
          </p:nvSpPr>
          <p:spPr>
            <a:xfrm>
              <a:off x="5998300" y="2508600"/>
              <a:ext cx="100125" cy="85800"/>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2"/>
            <p:cNvSpPr/>
            <p:nvPr/>
          </p:nvSpPr>
          <p:spPr>
            <a:xfrm>
              <a:off x="6043650" y="2539650"/>
              <a:ext cx="23925" cy="23900"/>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2"/>
            <p:cNvSpPr/>
            <p:nvPr/>
          </p:nvSpPr>
          <p:spPr>
            <a:xfrm>
              <a:off x="6210900" y="4116850"/>
              <a:ext cx="99825" cy="85525"/>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2"/>
            <p:cNvSpPr/>
            <p:nvPr/>
          </p:nvSpPr>
          <p:spPr>
            <a:xfrm>
              <a:off x="6255950" y="4147600"/>
              <a:ext cx="24225" cy="24225"/>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2"/>
            <p:cNvSpPr/>
            <p:nvPr/>
          </p:nvSpPr>
          <p:spPr>
            <a:xfrm>
              <a:off x="6540225" y="4281675"/>
              <a:ext cx="100125" cy="85500"/>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2"/>
            <p:cNvSpPr/>
            <p:nvPr/>
          </p:nvSpPr>
          <p:spPr>
            <a:xfrm>
              <a:off x="6585300" y="4312425"/>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2"/>
            <p:cNvSpPr/>
            <p:nvPr/>
          </p:nvSpPr>
          <p:spPr>
            <a:xfrm>
              <a:off x="6201225" y="2037025"/>
              <a:ext cx="85300" cy="8560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2"/>
            <p:cNvSpPr/>
            <p:nvPr/>
          </p:nvSpPr>
          <p:spPr>
            <a:xfrm>
              <a:off x="6231750" y="2067875"/>
              <a:ext cx="24225" cy="24225"/>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2"/>
            <p:cNvSpPr/>
            <p:nvPr/>
          </p:nvSpPr>
          <p:spPr>
            <a:xfrm>
              <a:off x="6481875" y="2061325"/>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2"/>
            <p:cNvSpPr/>
            <p:nvPr/>
          </p:nvSpPr>
          <p:spPr>
            <a:xfrm>
              <a:off x="6526925" y="2092075"/>
              <a:ext cx="24225" cy="24200"/>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2"/>
            <p:cNvSpPr/>
            <p:nvPr/>
          </p:nvSpPr>
          <p:spPr>
            <a:xfrm>
              <a:off x="6385100" y="20250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2"/>
            <p:cNvSpPr/>
            <p:nvPr/>
          </p:nvSpPr>
          <p:spPr>
            <a:xfrm>
              <a:off x="6425925" y="2055775"/>
              <a:ext cx="28450" cy="24100"/>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2"/>
            <p:cNvSpPr/>
            <p:nvPr/>
          </p:nvSpPr>
          <p:spPr>
            <a:xfrm>
              <a:off x="6629150" y="1530150"/>
              <a:ext cx="100125" cy="85625"/>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2"/>
            <p:cNvSpPr/>
            <p:nvPr/>
          </p:nvSpPr>
          <p:spPr>
            <a:xfrm>
              <a:off x="6670275" y="1561000"/>
              <a:ext cx="28450" cy="24125"/>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2"/>
            <p:cNvSpPr/>
            <p:nvPr/>
          </p:nvSpPr>
          <p:spPr>
            <a:xfrm>
              <a:off x="4161400" y="2124225"/>
              <a:ext cx="100125" cy="85500"/>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2"/>
            <p:cNvSpPr/>
            <p:nvPr/>
          </p:nvSpPr>
          <p:spPr>
            <a:xfrm>
              <a:off x="4202525" y="2154975"/>
              <a:ext cx="28450" cy="2417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2"/>
            <p:cNvSpPr/>
            <p:nvPr/>
          </p:nvSpPr>
          <p:spPr>
            <a:xfrm>
              <a:off x="4364625" y="2374625"/>
              <a:ext cx="99825" cy="85500"/>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2"/>
            <p:cNvSpPr/>
            <p:nvPr/>
          </p:nvSpPr>
          <p:spPr>
            <a:xfrm>
              <a:off x="4405450" y="2405375"/>
              <a:ext cx="28450" cy="2417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2"/>
            <p:cNvSpPr/>
            <p:nvPr/>
          </p:nvSpPr>
          <p:spPr>
            <a:xfrm>
              <a:off x="4314425" y="2463225"/>
              <a:ext cx="100125" cy="85825"/>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2"/>
            <p:cNvSpPr/>
            <p:nvPr/>
          </p:nvSpPr>
          <p:spPr>
            <a:xfrm>
              <a:off x="4355550" y="2493975"/>
              <a:ext cx="28450" cy="24325"/>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2"/>
            <p:cNvSpPr/>
            <p:nvPr/>
          </p:nvSpPr>
          <p:spPr>
            <a:xfrm>
              <a:off x="4189525" y="2537525"/>
              <a:ext cx="51725" cy="51450"/>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2"/>
            <p:cNvSpPr/>
            <p:nvPr/>
          </p:nvSpPr>
          <p:spPr>
            <a:xfrm>
              <a:off x="4207975" y="2555975"/>
              <a:ext cx="14850" cy="14550"/>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2"/>
            <p:cNvSpPr/>
            <p:nvPr/>
          </p:nvSpPr>
          <p:spPr>
            <a:xfrm>
              <a:off x="3822075" y="2410925"/>
              <a:ext cx="100125" cy="85500"/>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2"/>
            <p:cNvSpPr/>
            <p:nvPr/>
          </p:nvSpPr>
          <p:spPr>
            <a:xfrm>
              <a:off x="3863225" y="2441650"/>
              <a:ext cx="28150" cy="24125"/>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2"/>
            <p:cNvSpPr/>
            <p:nvPr/>
          </p:nvSpPr>
          <p:spPr>
            <a:xfrm>
              <a:off x="3581350" y="2509500"/>
              <a:ext cx="99825" cy="85525"/>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2"/>
            <p:cNvSpPr/>
            <p:nvPr/>
          </p:nvSpPr>
          <p:spPr>
            <a:xfrm>
              <a:off x="3626425" y="2540250"/>
              <a:ext cx="24200" cy="24225"/>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2"/>
            <p:cNvSpPr/>
            <p:nvPr/>
          </p:nvSpPr>
          <p:spPr>
            <a:xfrm>
              <a:off x="3445875" y="2365850"/>
              <a:ext cx="100125" cy="85825"/>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2"/>
            <p:cNvSpPr/>
            <p:nvPr/>
          </p:nvSpPr>
          <p:spPr>
            <a:xfrm>
              <a:off x="3490925" y="23966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2"/>
            <p:cNvSpPr/>
            <p:nvPr/>
          </p:nvSpPr>
          <p:spPr>
            <a:xfrm>
              <a:off x="3572600" y="2365850"/>
              <a:ext cx="100125" cy="85825"/>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2"/>
            <p:cNvSpPr/>
            <p:nvPr/>
          </p:nvSpPr>
          <p:spPr>
            <a:xfrm>
              <a:off x="3613725" y="2396600"/>
              <a:ext cx="28150" cy="24400"/>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2"/>
            <p:cNvSpPr/>
            <p:nvPr/>
          </p:nvSpPr>
          <p:spPr>
            <a:xfrm>
              <a:off x="3433775" y="2563325"/>
              <a:ext cx="100125" cy="85525"/>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2"/>
            <p:cNvSpPr/>
            <p:nvPr/>
          </p:nvSpPr>
          <p:spPr>
            <a:xfrm>
              <a:off x="3478850" y="2594075"/>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2"/>
            <p:cNvSpPr/>
            <p:nvPr/>
          </p:nvSpPr>
          <p:spPr>
            <a:xfrm>
              <a:off x="4004450" y="2497600"/>
              <a:ext cx="85600" cy="85325"/>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2"/>
            <p:cNvSpPr/>
            <p:nvPr/>
          </p:nvSpPr>
          <p:spPr>
            <a:xfrm>
              <a:off x="4031350" y="2528150"/>
              <a:ext cx="28150" cy="24125"/>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2"/>
            <p:cNvSpPr/>
            <p:nvPr/>
          </p:nvSpPr>
          <p:spPr>
            <a:xfrm>
              <a:off x="4083975" y="2442675"/>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2"/>
            <p:cNvSpPr/>
            <p:nvPr/>
          </p:nvSpPr>
          <p:spPr>
            <a:xfrm>
              <a:off x="4129050" y="2473425"/>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2"/>
            <p:cNvSpPr/>
            <p:nvPr/>
          </p:nvSpPr>
          <p:spPr>
            <a:xfrm>
              <a:off x="4150200" y="1716875"/>
              <a:ext cx="99825" cy="85500"/>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2"/>
            <p:cNvSpPr/>
            <p:nvPr/>
          </p:nvSpPr>
          <p:spPr>
            <a:xfrm>
              <a:off x="4195275" y="1747600"/>
              <a:ext cx="23900" cy="24225"/>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2"/>
            <p:cNvSpPr/>
            <p:nvPr/>
          </p:nvSpPr>
          <p:spPr>
            <a:xfrm>
              <a:off x="3795175" y="1659100"/>
              <a:ext cx="100125" cy="85825"/>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2"/>
            <p:cNvSpPr/>
            <p:nvPr/>
          </p:nvSpPr>
          <p:spPr>
            <a:xfrm>
              <a:off x="3840525" y="1690150"/>
              <a:ext cx="23925" cy="23925"/>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2"/>
            <p:cNvSpPr/>
            <p:nvPr/>
          </p:nvSpPr>
          <p:spPr>
            <a:xfrm>
              <a:off x="4047700" y="1961725"/>
              <a:ext cx="85600" cy="8560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2"/>
            <p:cNvSpPr/>
            <p:nvPr/>
          </p:nvSpPr>
          <p:spPr>
            <a:xfrm>
              <a:off x="4074600" y="1992275"/>
              <a:ext cx="28150" cy="2417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2"/>
            <p:cNvSpPr/>
            <p:nvPr/>
          </p:nvSpPr>
          <p:spPr>
            <a:xfrm>
              <a:off x="3560800" y="2016700"/>
              <a:ext cx="99825" cy="85675"/>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2"/>
            <p:cNvSpPr/>
            <p:nvPr/>
          </p:nvSpPr>
          <p:spPr>
            <a:xfrm>
              <a:off x="3605850" y="2047300"/>
              <a:ext cx="23925" cy="24225"/>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2"/>
            <p:cNvSpPr/>
            <p:nvPr/>
          </p:nvSpPr>
          <p:spPr>
            <a:xfrm>
              <a:off x="3694475" y="2386725"/>
              <a:ext cx="100125" cy="85500"/>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2"/>
            <p:cNvSpPr/>
            <p:nvPr/>
          </p:nvSpPr>
          <p:spPr>
            <a:xfrm>
              <a:off x="3735600" y="2417475"/>
              <a:ext cx="28450" cy="24100"/>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2"/>
            <p:cNvSpPr/>
            <p:nvPr/>
          </p:nvSpPr>
          <p:spPr>
            <a:xfrm>
              <a:off x="3795175" y="2028650"/>
              <a:ext cx="100125" cy="85825"/>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2"/>
            <p:cNvSpPr/>
            <p:nvPr/>
          </p:nvSpPr>
          <p:spPr>
            <a:xfrm>
              <a:off x="3836300"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2"/>
            <p:cNvSpPr/>
            <p:nvPr/>
          </p:nvSpPr>
          <p:spPr>
            <a:xfrm>
              <a:off x="3795175" y="1911325"/>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2"/>
            <p:cNvSpPr/>
            <p:nvPr/>
          </p:nvSpPr>
          <p:spPr>
            <a:xfrm>
              <a:off x="3836300" y="1942075"/>
              <a:ext cx="28150" cy="24100"/>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2"/>
            <p:cNvSpPr/>
            <p:nvPr/>
          </p:nvSpPr>
          <p:spPr>
            <a:xfrm>
              <a:off x="3952725" y="1807600"/>
              <a:ext cx="100125" cy="85500"/>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2"/>
            <p:cNvSpPr/>
            <p:nvPr/>
          </p:nvSpPr>
          <p:spPr>
            <a:xfrm>
              <a:off x="3997800" y="1838325"/>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2"/>
            <p:cNvSpPr/>
            <p:nvPr/>
          </p:nvSpPr>
          <p:spPr>
            <a:xfrm>
              <a:off x="3931550" y="2028850"/>
              <a:ext cx="85625" cy="85625"/>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2"/>
            <p:cNvSpPr/>
            <p:nvPr/>
          </p:nvSpPr>
          <p:spPr>
            <a:xfrm>
              <a:off x="3958175" y="2059400"/>
              <a:ext cx="28150" cy="2417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2"/>
            <p:cNvSpPr/>
            <p:nvPr/>
          </p:nvSpPr>
          <p:spPr>
            <a:xfrm>
              <a:off x="4021375" y="1626450"/>
              <a:ext cx="99825" cy="85500"/>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2"/>
            <p:cNvSpPr/>
            <p:nvPr/>
          </p:nvSpPr>
          <p:spPr>
            <a:xfrm>
              <a:off x="4066450" y="1657200"/>
              <a:ext cx="24200" cy="24200"/>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2"/>
            <p:cNvSpPr/>
            <p:nvPr/>
          </p:nvSpPr>
          <p:spPr>
            <a:xfrm>
              <a:off x="4127225" y="3552550"/>
              <a:ext cx="118875" cy="101825"/>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2"/>
            <p:cNvSpPr/>
            <p:nvPr/>
          </p:nvSpPr>
          <p:spPr>
            <a:xfrm>
              <a:off x="4168050" y="3583300"/>
              <a:ext cx="47200" cy="40425"/>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2"/>
            <p:cNvSpPr/>
            <p:nvPr/>
          </p:nvSpPr>
          <p:spPr>
            <a:xfrm>
              <a:off x="4126025" y="4060600"/>
              <a:ext cx="99825" cy="85525"/>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2"/>
            <p:cNvSpPr/>
            <p:nvPr/>
          </p:nvSpPr>
          <p:spPr>
            <a:xfrm>
              <a:off x="4166850" y="4091050"/>
              <a:ext cx="28450" cy="24425"/>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2"/>
            <p:cNvSpPr/>
            <p:nvPr/>
          </p:nvSpPr>
          <p:spPr>
            <a:xfrm>
              <a:off x="4173500" y="3140650"/>
              <a:ext cx="100125" cy="85500"/>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2"/>
            <p:cNvSpPr/>
            <p:nvPr/>
          </p:nvSpPr>
          <p:spPr>
            <a:xfrm>
              <a:off x="4214625" y="3171400"/>
              <a:ext cx="28450" cy="24100"/>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2"/>
            <p:cNvSpPr/>
            <p:nvPr/>
          </p:nvSpPr>
          <p:spPr>
            <a:xfrm>
              <a:off x="3610700" y="3121125"/>
              <a:ext cx="117050" cy="100200"/>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2"/>
            <p:cNvSpPr/>
            <p:nvPr/>
          </p:nvSpPr>
          <p:spPr>
            <a:xfrm>
              <a:off x="3658175" y="3152050"/>
              <a:ext cx="38725" cy="38725"/>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2"/>
            <p:cNvSpPr/>
            <p:nvPr/>
          </p:nvSpPr>
          <p:spPr>
            <a:xfrm>
              <a:off x="2178425" y="3469700"/>
              <a:ext cx="116175" cy="99700"/>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2"/>
            <p:cNvSpPr/>
            <p:nvPr/>
          </p:nvSpPr>
          <p:spPr>
            <a:xfrm>
              <a:off x="2225925" y="3500425"/>
              <a:ext cx="38125" cy="38125"/>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2"/>
            <p:cNvSpPr/>
            <p:nvPr/>
          </p:nvSpPr>
          <p:spPr>
            <a:xfrm>
              <a:off x="1469875" y="2529475"/>
              <a:ext cx="100125" cy="85800"/>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2"/>
            <p:cNvSpPr/>
            <p:nvPr/>
          </p:nvSpPr>
          <p:spPr>
            <a:xfrm>
              <a:off x="1511000" y="2560200"/>
              <a:ext cx="28150" cy="2417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2"/>
            <p:cNvSpPr/>
            <p:nvPr/>
          </p:nvSpPr>
          <p:spPr>
            <a:xfrm>
              <a:off x="1786500" y="2996100"/>
              <a:ext cx="99825" cy="85500"/>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2"/>
            <p:cNvSpPr/>
            <p:nvPr/>
          </p:nvSpPr>
          <p:spPr>
            <a:xfrm>
              <a:off x="1831250" y="30268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2"/>
            <p:cNvSpPr/>
            <p:nvPr/>
          </p:nvSpPr>
          <p:spPr>
            <a:xfrm>
              <a:off x="1886600" y="3253450"/>
              <a:ext cx="99825" cy="85525"/>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2"/>
            <p:cNvSpPr/>
            <p:nvPr/>
          </p:nvSpPr>
          <p:spPr>
            <a:xfrm>
              <a:off x="1931650" y="3284200"/>
              <a:ext cx="24225" cy="24225"/>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2"/>
            <p:cNvSpPr/>
            <p:nvPr/>
          </p:nvSpPr>
          <p:spPr>
            <a:xfrm>
              <a:off x="2044475" y="2563325"/>
              <a:ext cx="100125" cy="85525"/>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2"/>
            <p:cNvSpPr/>
            <p:nvPr/>
          </p:nvSpPr>
          <p:spPr>
            <a:xfrm>
              <a:off x="2089525" y="2594075"/>
              <a:ext cx="24525" cy="24225"/>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2"/>
            <p:cNvSpPr/>
            <p:nvPr/>
          </p:nvSpPr>
          <p:spPr>
            <a:xfrm>
              <a:off x="1400000" y="1781450"/>
              <a:ext cx="99825" cy="85650"/>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2"/>
            <p:cNvSpPr/>
            <p:nvPr/>
          </p:nvSpPr>
          <p:spPr>
            <a:xfrm>
              <a:off x="1440825" y="1812325"/>
              <a:ext cx="28450" cy="24125"/>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2"/>
            <p:cNvSpPr/>
            <p:nvPr/>
          </p:nvSpPr>
          <p:spPr>
            <a:xfrm>
              <a:off x="1944050" y="1353350"/>
              <a:ext cx="100125" cy="85825"/>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2"/>
            <p:cNvSpPr/>
            <p:nvPr/>
          </p:nvSpPr>
          <p:spPr>
            <a:xfrm>
              <a:off x="1989425" y="1384100"/>
              <a:ext cx="24225" cy="24225"/>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2"/>
            <p:cNvSpPr/>
            <p:nvPr/>
          </p:nvSpPr>
          <p:spPr>
            <a:xfrm>
              <a:off x="1638625" y="1365450"/>
              <a:ext cx="99825" cy="85825"/>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2"/>
            <p:cNvSpPr/>
            <p:nvPr/>
          </p:nvSpPr>
          <p:spPr>
            <a:xfrm>
              <a:off x="1683375" y="13962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2"/>
            <p:cNvSpPr/>
            <p:nvPr/>
          </p:nvSpPr>
          <p:spPr>
            <a:xfrm>
              <a:off x="1575725" y="1262625"/>
              <a:ext cx="99800" cy="85525"/>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2"/>
            <p:cNvSpPr/>
            <p:nvPr/>
          </p:nvSpPr>
          <p:spPr>
            <a:xfrm>
              <a:off x="162077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2"/>
            <p:cNvSpPr/>
            <p:nvPr/>
          </p:nvSpPr>
          <p:spPr>
            <a:xfrm>
              <a:off x="1513425" y="1444250"/>
              <a:ext cx="100125" cy="85650"/>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2"/>
            <p:cNvSpPr/>
            <p:nvPr/>
          </p:nvSpPr>
          <p:spPr>
            <a:xfrm>
              <a:off x="1554550" y="1475125"/>
              <a:ext cx="28150" cy="24125"/>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2"/>
            <p:cNvSpPr/>
            <p:nvPr/>
          </p:nvSpPr>
          <p:spPr>
            <a:xfrm>
              <a:off x="1778025" y="1377550"/>
              <a:ext cx="100025" cy="85500"/>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2"/>
            <p:cNvSpPr/>
            <p:nvPr/>
          </p:nvSpPr>
          <p:spPr>
            <a:xfrm>
              <a:off x="1823100" y="1408300"/>
              <a:ext cx="24200" cy="24225"/>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2"/>
            <p:cNvSpPr/>
            <p:nvPr/>
          </p:nvSpPr>
          <p:spPr>
            <a:xfrm>
              <a:off x="2014825" y="1420050"/>
              <a:ext cx="99825" cy="85650"/>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2"/>
            <p:cNvSpPr/>
            <p:nvPr/>
          </p:nvSpPr>
          <p:spPr>
            <a:xfrm>
              <a:off x="2059875" y="1450950"/>
              <a:ext cx="24225" cy="24200"/>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2"/>
            <p:cNvSpPr/>
            <p:nvPr/>
          </p:nvSpPr>
          <p:spPr>
            <a:xfrm>
              <a:off x="2149400" y="1377625"/>
              <a:ext cx="99825" cy="85450"/>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2"/>
            <p:cNvSpPr/>
            <p:nvPr/>
          </p:nvSpPr>
          <p:spPr>
            <a:xfrm>
              <a:off x="2190025" y="1408600"/>
              <a:ext cx="28350" cy="24100"/>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2"/>
            <p:cNvSpPr/>
            <p:nvPr/>
          </p:nvSpPr>
          <p:spPr>
            <a:xfrm>
              <a:off x="2149400" y="1605775"/>
              <a:ext cx="99825" cy="8560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2"/>
            <p:cNvSpPr/>
            <p:nvPr/>
          </p:nvSpPr>
          <p:spPr>
            <a:xfrm>
              <a:off x="2190025" y="1636600"/>
              <a:ext cx="28350" cy="24125"/>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2"/>
            <p:cNvSpPr/>
            <p:nvPr/>
          </p:nvSpPr>
          <p:spPr>
            <a:xfrm>
              <a:off x="2266125" y="1703850"/>
              <a:ext cx="99825" cy="85825"/>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2"/>
            <p:cNvSpPr/>
            <p:nvPr/>
          </p:nvSpPr>
          <p:spPr>
            <a:xfrm>
              <a:off x="2307275" y="1734600"/>
              <a:ext cx="28150" cy="2417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2"/>
            <p:cNvSpPr/>
            <p:nvPr/>
          </p:nvSpPr>
          <p:spPr>
            <a:xfrm>
              <a:off x="2068950" y="965875"/>
              <a:ext cx="99825" cy="8560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2"/>
            <p:cNvSpPr/>
            <p:nvPr/>
          </p:nvSpPr>
          <p:spPr>
            <a:xfrm>
              <a:off x="2113725" y="996700"/>
              <a:ext cx="24200" cy="24225"/>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2"/>
            <p:cNvSpPr/>
            <p:nvPr/>
          </p:nvSpPr>
          <p:spPr>
            <a:xfrm>
              <a:off x="2056550" y="1743775"/>
              <a:ext cx="100125" cy="85825"/>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2"/>
            <p:cNvSpPr/>
            <p:nvPr/>
          </p:nvSpPr>
          <p:spPr>
            <a:xfrm>
              <a:off x="2097700" y="1774525"/>
              <a:ext cx="28150" cy="2417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2"/>
            <p:cNvSpPr/>
            <p:nvPr/>
          </p:nvSpPr>
          <p:spPr>
            <a:xfrm>
              <a:off x="1931975" y="1015550"/>
              <a:ext cx="100125" cy="85825"/>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2"/>
            <p:cNvSpPr/>
            <p:nvPr/>
          </p:nvSpPr>
          <p:spPr>
            <a:xfrm>
              <a:off x="1977025" y="1046300"/>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2"/>
            <p:cNvSpPr/>
            <p:nvPr/>
          </p:nvSpPr>
          <p:spPr>
            <a:xfrm>
              <a:off x="1873900" y="1166775"/>
              <a:ext cx="99825" cy="85800"/>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2"/>
            <p:cNvSpPr/>
            <p:nvPr/>
          </p:nvSpPr>
          <p:spPr>
            <a:xfrm>
              <a:off x="1914725" y="1197500"/>
              <a:ext cx="28450" cy="24425"/>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2"/>
            <p:cNvSpPr/>
            <p:nvPr/>
          </p:nvSpPr>
          <p:spPr>
            <a:xfrm>
              <a:off x="1726925" y="1199725"/>
              <a:ext cx="100125" cy="85525"/>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2"/>
            <p:cNvSpPr/>
            <p:nvPr/>
          </p:nvSpPr>
          <p:spPr>
            <a:xfrm>
              <a:off x="1768050" y="1230475"/>
              <a:ext cx="28150" cy="24100"/>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2"/>
            <p:cNvSpPr/>
            <p:nvPr/>
          </p:nvSpPr>
          <p:spPr>
            <a:xfrm>
              <a:off x="2210800" y="764250"/>
              <a:ext cx="100125" cy="85500"/>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2"/>
            <p:cNvSpPr/>
            <p:nvPr/>
          </p:nvSpPr>
          <p:spPr>
            <a:xfrm>
              <a:off x="2255850" y="794700"/>
              <a:ext cx="24225" cy="24200"/>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2"/>
            <p:cNvSpPr/>
            <p:nvPr/>
          </p:nvSpPr>
          <p:spPr>
            <a:xfrm>
              <a:off x="1094575" y="1262625"/>
              <a:ext cx="100125" cy="85525"/>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2"/>
            <p:cNvSpPr/>
            <p:nvPr/>
          </p:nvSpPr>
          <p:spPr>
            <a:xfrm>
              <a:off x="1139625" y="1293375"/>
              <a:ext cx="24225" cy="24225"/>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2"/>
            <p:cNvSpPr/>
            <p:nvPr/>
          </p:nvSpPr>
          <p:spPr>
            <a:xfrm>
              <a:off x="2909075" y="1091475"/>
              <a:ext cx="100125" cy="85500"/>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2"/>
            <p:cNvSpPr/>
            <p:nvPr/>
          </p:nvSpPr>
          <p:spPr>
            <a:xfrm>
              <a:off x="2954150" y="11222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2"/>
            <p:cNvSpPr/>
            <p:nvPr/>
          </p:nvSpPr>
          <p:spPr>
            <a:xfrm>
              <a:off x="2623000" y="1027650"/>
              <a:ext cx="99825" cy="85825"/>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2"/>
            <p:cNvSpPr/>
            <p:nvPr/>
          </p:nvSpPr>
          <p:spPr>
            <a:xfrm>
              <a:off x="2668050" y="1058400"/>
              <a:ext cx="24225" cy="24225"/>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2"/>
            <p:cNvSpPr/>
            <p:nvPr/>
          </p:nvSpPr>
          <p:spPr>
            <a:xfrm>
              <a:off x="1270875" y="2091250"/>
              <a:ext cx="99825" cy="85825"/>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2"/>
            <p:cNvSpPr/>
            <p:nvPr/>
          </p:nvSpPr>
          <p:spPr>
            <a:xfrm>
              <a:off x="1315925" y="2122000"/>
              <a:ext cx="24225" cy="24225"/>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2"/>
            <p:cNvSpPr/>
            <p:nvPr/>
          </p:nvSpPr>
          <p:spPr>
            <a:xfrm>
              <a:off x="2706150" y="1341250"/>
              <a:ext cx="99825" cy="85825"/>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2"/>
            <p:cNvSpPr/>
            <p:nvPr/>
          </p:nvSpPr>
          <p:spPr>
            <a:xfrm>
              <a:off x="2751225" y="1372000"/>
              <a:ext cx="24200" cy="24225"/>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2"/>
            <p:cNvSpPr/>
            <p:nvPr/>
          </p:nvSpPr>
          <p:spPr>
            <a:xfrm>
              <a:off x="2561900" y="1432150"/>
              <a:ext cx="99825" cy="85650"/>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2"/>
            <p:cNvSpPr/>
            <p:nvPr/>
          </p:nvSpPr>
          <p:spPr>
            <a:xfrm>
              <a:off x="2606975" y="1462725"/>
              <a:ext cx="24200" cy="24225"/>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2"/>
            <p:cNvSpPr/>
            <p:nvPr/>
          </p:nvSpPr>
          <p:spPr>
            <a:xfrm>
              <a:off x="2718250" y="739925"/>
              <a:ext cx="99825" cy="85625"/>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2"/>
            <p:cNvSpPr/>
            <p:nvPr/>
          </p:nvSpPr>
          <p:spPr>
            <a:xfrm>
              <a:off x="2759075" y="770500"/>
              <a:ext cx="28450" cy="24400"/>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2"/>
            <p:cNvSpPr/>
            <p:nvPr/>
          </p:nvSpPr>
          <p:spPr>
            <a:xfrm>
              <a:off x="500625" y="1614350"/>
              <a:ext cx="99800" cy="85500"/>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2"/>
            <p:cNvSpPr/>
            <p:nvPr/>
          </p:nvSpPr>
          <p:spPr>
            <a:xfrm>
              <a:off x="541750" y="1645100"/>
              <a:ext cx="28150" cy="24300"/>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2"/>
            <p:cNvSpPr/>
            <p:nvPr/>
          </p:nvSpPr>
          <p:spPr>
            <a:xfrm>
              <a:off x="858375" y="1654875"/>
              <a:ext cx="100125" cy="85800"/>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2"/>
            <p:cNvSpPr/>
            <p:nvPr/>
          </p:nvSpPr>
          <p:spPr>
            <a:xfrm>
              <a:off x="903750" y="1685625"/>
              <a:ext cx="24200" cy="24200"/>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2"/>
            <p:cNvSpPr/>
            <p:nvPr/>
          </p:nvSpPr>
          <p:spPr>
            <a:xfrm>
              <a:off x="2071075" y="4863700"/>
              <a:ext cx="123725" cy="105900"/>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2"/>
            <p:cNvSpPr/>
            <p:nvPr/>
          </p:nvSpPr>
          <p:spPr>
            <a:xfrm>
              <a:off x="2119775" y="4894575"/>
              <a:ext cx="44175" cy="44475"/>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2"/>
            <p:cNvSpPr/>
            <p:nvPr/>
          </p:nvSpPr>
          <p:spPr>
            <a:xfrm>
              <a:off x="2227725" y="3733500"/>
              <a:ext cx="106675" cy="9145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2"/>
            <p:cNvSpPr/>
            <p:nvPr/>
          </p:nvSpPr>
          <p:spPr>
            <a:xfrm>
              <a:off x="2268850" y="3764450"/>
              <a:ext cx="34800" cy="29825"/>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2"/>
            <p:cNvSpPr/>
            <p:nvPr/>
          </p:nvSpPr>
          <p:spPr>
            <a:xfrm>
              <a:off x="230250" y="1729000"/>
              <a:ext cx="106775" cy="91225"/>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2"/>
            <p:cNvSpPr/>
            <p:nvPr/>
          </p:nvSpPr>
          <p:spPr>
            <a:xfrm>
              <a:off x="276525" y="1759700"/>
              <a:ext cx="29650" cy="29675"/>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2"/>
            <p:cNvSpPr/>
            <p:nvPr/>
          </p:nvSpPr>
          <p:spPr>
            <a:xfrm>
              <a:off x="1152325" y="2659550"/>
              <a:ext cx="106775" cy="91200"/>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2"/>
            <p:cNvSpPr/>
            <p:nvPr/>
          </p:nvSpPr>
          <p:spPr>
            <a:xfrm>
              <a:off x="1198600" y="2690250"/>
              <a:ext cx="29950" cy="29650"/>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2"/>
            <p:cNvSpPr/>
            <p:nvPr/>
          </p:nvSpPr>
          <p:spPr>
            <a:xfrm>
              <a:off x="931250" y="2061425"/>
              <a:ext cx="106475" cy="9145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2"/>
            <p:cNvSpPr/>
            <p:nvPr/>
          </p:nvSpPr>
          <p:spPr>
            <a:xfrm>
              <a:off x="972375" y="2092375"/>
              <a:ext cx="34825" cy="29800"/>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2"/>
            <p:cNvSpPr/>
            <p:nvPr/>
          </p:nvSpPr>
          <p:spPr>
            <a:xfrm>
              <a:off x="2392850" y="4093600"/>
              <a:ext cx="119175" cy="102125"/>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2"/>
            <p:cNvSpPr/>
            <p:nvPr/>
          </p:nvSpPr>
          <p:spPr>
            <a:xfrm>
              <a:off x="2433675" y="4124325"/>
              <a:ext cx="47500" cy="40725"/>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2"/>
            <p:cNvSpPr/>
            <p:nvPr/>
          </p:nvSpPr>
          <p:spPr>
            <a:xfrm>
              <a:off x="2843450" y="3637275"/>
              <a:ext cx="106475" cy="91200"/>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2"/>
            <p:cNvSpPr/>
            <p:nvPr/>
          </p:nvSpPr>
          <p:spPr>
            <a:xfrm>
              <a:off x="2884275" y="3667975"/>
              <a:ext cx="35100" cy="29875"/>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2"/>
            <p:cNvSpPr/>
            <p:nvPr/>
          </p:nvSpPr>
          <p:spPr>
            <a:xfrm>
              <a:off x="3285600" y="3235650"/>
              <a:ext cx="106775" cy="91225"/>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2"/>
            <p:cNvSpPr/>
            <p:nvPr/>
          </p:nvSpPr>
          <p:spPr>
            <a:xfrm>
              <a:off x="3331875" y="3266350"/>
              <a:ext cx="29650" cy="29975"/>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2"/>
            <p:cNvSpPr/>
            <p:nvPr/>
          </p:nvSpPr>
          <p:spPr>
            <a:xfrm>
              <a:off x="3723500" y="2560350"/>
              <a:ext cx="106775" cy="91525"/>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2"/>
            <p:cNvSpPr/>
            <p:nvPr/>
          </p:nvSpPr>
          <p:spPr>
            <a:xfrm>
              <a:off x="3769775" y="2591050"/>
              <a:ext cx="29650" cy="29975"/>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2"/>
            <p:cNvSpPr/>
            <p:nvPr/>
          </p:nvSpPr>
          <p:spPr>
            <a:xfrm>
              <a:off x="4463225" y="3515700"/>
              <a:ext cx="106475" cy="91200"/>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2"/>
            <p:cNvSpPr/>
            <p:nvPr/>
          </p:nvSpPr>
          <p:spPr>
            <a:xfrm>
              <a:off x="4509175" y="3546700"/>
              <a:ext cx="29975" cy="29650"/>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2"/>
            <p:cNvSpPr/>
            <p:nvPr/>
          </p:nvSpPr>
          <p:spPr>
            <a:xfrm>
              <a:off x="4392150" y="3664775"/>
              <a:ext cx="106475" cy="91225"/>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2"/>
            <p:cNvSpPr/>
            <p:nvPr/>
          </p:nvSpPr>
          <p:spPr>
            <a:xfrm>
              <a:off x="4438125" y="3695500"/>
              <a:ext cx="29950" cy="29650"/>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2"/>
            <p:cNvSpPr/>
            <p:nvPr/>
          </p:nvSpPr>
          <p:spPr>
            <a:xfrm>
              <a:off x="4406975" y="3862050"/>
              <a:ext cx="106775" cy="91425"/>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2"/>
            <p:cNvSpPr/>
            <p:nvPr/>
          </p:nvSpPr>
          <p:spPr>
            <a:xfrm>
              <a:off x="4453225" y="3892975"/>
              <a:ext cx="29675" cy="29650"/>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2"/>
            <p:cNvSpPr/>
            <p:nvPr/>
          </p:nvSpPr>
          <p:spPr>
            <a:xfrm>
              <a:off x="3776725" y="3500875"/>
              <a:ext cx="106475" cy="91200"/>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2"/>
            <p:cNvSpPr/>
            <p:nvPr/>
          </p:nvSpPr>
          <p:spPr>
            <a:xfrm>
              <a:off x="3822700" y="3531575"/>
              <a:ext cx="29650" cy="29975"/>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2"/>
            <p:cNvSpPr/>
            <p:nvPr/>
          </p:nvSpPr>
          <p:spPr>
            <a:xfrm>
              <a:off x="3932850" y="3193725"/>
              <a:ext cx="134825" cy="115300"/>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2"/>
            <p:cNvSpPr/>
            <p:nvPr/>
          </p:nvSpPr>
          <p:spPr>
            <a:xfrm>
              <a:off x="3973900" y="3224625"/>
              <a:ext cx="62925" cy="53900"/>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2"/>
            <p:cNvSpPr/>
            <p:nvPr/>
          </p:nvSpPr>
          <p:spPr>
            <a:xfrm>
              <a:off x="3880150" y="4042800"/>
              <a:ext cx="106475" cy="91225"/>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2"/>
            <p:cNvSpPr/>
            <p:nvPr/>
          </p:nvSpPr>
          <p:spPr>
            <a:xfrm>
              <a:off x="3920975" y="4073525"/>
              <a:ext cx="35100" cy="29800"/>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2"/>
            <p:cNvSpPr/>
            <p:nvPr/>
          </p:nvSpPr>
          <p:spPr>
            <a:xfrm>
              <a:off x="4241250" y="4225850"/>
              <a:ext cx="106775" cy="91425"/>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2"/>
            <p:cNvSpPr/>
            <p:nvPr/>
          </p:nvSpPr>
          <p:spPr>
            <a:xfrm>
              <a:off x="4287500" y="4256775"/>
              <a:ext cx="29675" cy="29675"/>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2"/>
            <p:cNvSpPr/>
            <p:nvPr/>
          </p:nvSpPr>
          <p:spPr>
            <a:xfrm>
              <a:off x="2013925" y="3819400"/>
              <a:ext cx="106475" cy="91425"/>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2"/>
            <p:cNvSpPr/>
            <p:nvPr/>
          </p:nvSpPr>
          <p:spPr>
            <a:xfrm>
              <a:off x="2059875" y="3850025"/>
              <a:ext cx="29675" cy="29975"/>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2"/>
            <p:cNvSpPr/>
            <p:nvPr/>
          </p:nvSpPr>
          <p:spPr>
            <a:xfrm>
              <a:off x="1937700" y="3572625"/>
              <a:ext cx="106475" cy="9145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2"/>
            <p:cNvSpPr/>
            <p:nvPr/>
          </p:nvSpPr>
          <p:spPr>
            <a:xfrm>
              <a:off x="1978525" y="3603550"/>
              <a:ext cx="34825" cy="29825"/>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2"/>
            <p:cNvSpPr/>
            <p:nvPr/>
          </p:nvSpPr>
          <p:spPr>
            <a:xfrm>
              <a:off x="2124300" y="4295300"/>
              <a:ext cx="138525" cy="118450"/>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2"/>
            <p:cNvSpPr/>
            <p:nvPr/>
          </p:nvSpPr>
          <p:spPr>
            <a:xfrm>
              <a:off x="2165425" y="4326025"/>
              <a:ext cx="66575" cy="57050"/>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2"/>
            <p:cNvSpPr/>
            <p:nvPr/>
          </p:nvSpPr>
          <p:spPr>
            <a:xfrm>
              <a:off x="2600925" y="3530650"/>
              <a:ext cx="138525" cy="118600"/>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2"/>
            <p:cNvSpPr/>
            <p:nvPr/>
          </p:nvSpPr>
          <p:spPr>
            <a:xfrm>
              <a:off x="2651725" y="3561525"/>
              <a:ext cx="56875" cy="56875"/>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2"/>
            <p:cNvSpPr/>
            <p:nvPr/>
          </p:nvSpPr>
          <p:spPr>
            <a:xfrm>
              <a:off x="4484075" y="1975325"/>
              <a:ext cx="96200" cy="8237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52"/>
          <p:cNvGrpSpPr/>
          <p:nvPr/>
        </p:nvGrpSpPr>
        <p:grpSpPr>
          <a:xfrm>
            <a:off x="6064392" y="3070557"/>
            <a:ext cx="587865" cy="517731"/>
            <a:chOff x="6000718" y="3070557"/>
            <a:chExt cx="587865" cy="517731"/>
          </a:xfrm>
        </p:grpSpPr>
        <p:sp>
          <p:nvSpPr>
            <p:cNvPr id="4416" name="Google Shape;4416;p5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52"/>
          <p:cNvGrpSpPr/>
          <p:nvPr/>
        </p:nvGrpSpPr>
        <p:grpSpPr>
          <a:xfrm>
            <a:off x="6079197" y="3714217"/>
            <a:ext cx="557665" cy="516387"/>
            <a:chOff x="6015523" y="3714217"/>
            <a:chExt cx="557665" cy="516387"/>
          </a:xfrm>
        </p:grpSpPr>
        <p:grpSp>
          <p:nvGrpSpPr>
            <p:cNvPr id="4427" name="Google Shape;4427;p52"/>
            <p:cNvGrpSpPr/>
            <p:nvPr/>
          </p:nvGrpSpPr>
          <p:grpSpPr>
            <a:xfrm>
              <a:off x="6036094" y="3716980"/>
              <a:ext cx="529822" cy="510480"/>
              <a:chOff x="3148311" y="-545634"/>
              <a:chExt cx="1006118" cy="969572"/>
            </a:xfrm>
          </p:grpSpPr>
          <p:sp>
            <p:nvSpPr>
              <p:cNvPr id="4428" name="Google Shape;4428;p5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8" name="Google Shape;4438;p5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52"/>
          <p:cNvGrpSpPr/>
          <p:nvPr/>
        </p:nvGrpSpPr>
        <p:grpSpPr>
          <a:xfrm>
            <a:off x="6707979" y="3073628"/>
            <a:ext cx="576302" cy="511871"/>
            <a:chOff x="6644304" y="3073628"/>
            <a:chExt cx="576302" cy="511871"/>
          </a:xfrm>
        </p:grpSpPr>
        <p:grpSp>
          <p:nvGrpSpPr>
            <p:cNvPr id="4440" name="Google Shape;4440;p52"/>
            <p:cNvGrpSpPr/>
            <p:nvPr/>
          </p:nvGrpSpPr>
          <p:grpSpPr>
            <a:xfrm>
              <a:off x="6712169" y="3073651"/>
              <a:ext cx="481611" cy="506713"/>
              <a:chOff x="1833536" y="-546641"/>
              <a:chExt cx="914567" cy="962419"/>
            </a:xfrm>
          </p:grpSpPr>
          <p:grpSp>
            <p:nvGrpSpPr>
              <p:cNvPr id="4441" name="Google Shape;4441;p52"/>
              <p:cNvGrpSpPr/>
              <p:nvPr/>
            </p:nvGrpSpPr>
            <p:grpSpPr>
              <a:xfrm>
                <a:off x="1833536" y="-524249"/>
                <a:ext cx="914567" cy="940027"/>
                <a:chOff x="1833536" y="-524249"/>
                <a:chExt cx="914567" cy="940027"/>
              </a:xfrm>
            </p:grpSpPr>
            <p:sp>
              <p:nvSpPr>
                <p:cNvPr id="4442" name="Google Shape;4442;p5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7" name="Google Shape;4447;p5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1" name="Google Shape;4451;p5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2" name="Google Shape;4452;p52"/>
          <p:cNvGrpSpPr/>
          <p:nvPr/>
        </p:nvGrpSpPr>
        <p:grpSpPr>
          <a:xfrm>
            <a:off x="6715725" y="3714143"/>
            <a:ext cx="560636" cy="516497"/>
            <a:chOff x="6652051" y="3714143"/>
            <a:chExt cx="560636" cy="516497"/>
          </a:xfrm>
        </p:grpSpPr>
        <p:grpSp>
          <p:nvGrpSpPr>
            <p:cNvPr id="4453" name="Google Shape;4453;p52"/>
            <p:cNvGrpSpPr/>
            <p:nvPr/>
          </p:nvGrpSpPr>
          <p:grpSpPr>
            <a:xfrm>
              <a:off x="6669657" y="3716715"/>
              <a:ext cx="466768" cy="464314"/>
              <a:chOff x="3139766" y="765669"/>
              <a:chExt cx="886380" cy="881888"/>
            </a:xfrm>
          </p:grpSpPr>
          <p:grpSp>
            <p:nvGrpSpPr>
              <p:cNvPr id="4454" name="Google Shape;4454;p52"/>
              <p:cNvGrpSpPr/>
              <p:nvPr/>
            </p:nvGrpSpPr>
            <p:grpSpPr>
              <a:xfrm>
                <a:off x="3139766" y="765669"/>
                <a:ext cx="886380" cy="881888"/>
                <a:chOff x="3139766" y="765669"/>
                <a:chExt cx="886380" cy="881888"/>
              </a:xfrm>
            </p:grpSpPr>
            <p:sp>
              <p:nvSpPr>
                <p:cNvPr id="4455" name="Google Shape;4455;p5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4" name="Google Shape;4464;p5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8" name="Google Shape;4468;p5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52"/>
          <p:cNvGrpSpPr/>
          <p:nvPr/>
        </p:nvGrpSpPr>
        <p:grpSpPr>
          <a:xfrm>
            <a:off x="726609" y="1192826"/>
            <a:ext cx="2665073" cy="1317140"/>
            <a:chOff x="793334" y="1192826"/>
            <a:chExt cx="2665073" cy="1317140"/>
          </a:xfrm>
        </p:grpSpPr>
        <p:sp>
          <p:nvSpPr>
            <p:cNvPr id="4470" name="Google Shape;4470;p5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440"/>
        <p:cNvGrpSpPr/>
        <p:nvPr/>
      </p:nvGrpSpPr>
      <p:grpSpPr>
        <a:xfrm>
          <a:off x="0" y="0"/>
          <a:ext cx="0" cy="0"/>
          <a:chOff x="0" y="0"/>
          <a:chExt cx="0" cy="0"/>
        </a:xfrm>
      </p:grpSpPr>
      <p:grpSp>
        <p:nvGrpSpPr>
          <p:cNvPr id="8441" name="Google Shape;8441;p53"/>
          <p:cNvGrpSpPr/>
          <p:nvPr/>
        </p:nvGrpSpPr>
        <p:grpSpPr>
          <a:xfrm>
            <a:off x="2126623" y="3607908"/>
            <a:ext cx="1102891" cy="760337"/>
            <a:chOff x="4967783" y="2151471"/>
            <a:chExt cx="3920692" cy="2702940"/>
          </a:xfrm>
        </p:grpSpPr>
        <p:grpSp>
          <p:nvGrpSpPr>
            <p:cNvPr id="8442" name="Google Shape;8442;p53"/>
            <p:cNvGrpSpPr/>
            <p:nvPr/>
          </p:nvGrpSpPr>
          <p:grpSpPr>
            <a:xfrm>
              <a:off x="5045709" y="2252109"/>
              <a:ext cx="3761071" cy="2501708"/>
              <a:chOff x="2691784" y="1805334"/>
              <a:chExt cx="3761071" cy="2501708"/>
            </a:xfrm>
          </p:grpSpPr>
          <p:sp>
            <p:nvSpPr>
              <p:cNvPr id="8443" name="Google Shape;8443;p5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53"/>
            <p:cNvGrpSpPr/>
            <p:nvPr/>
          </p:nvGrpSpPr>
          <p:grpSpPr>
            <a:xfrm>
              <a:off x="4967783" y="2151471"/>
              <a:ext cx="3920692" cy="2702940"/>
              <a:chOff x="2613858" y="1704696"/>
              <a:chExt cx="3920692" cy="2702940"/>
            </a:xfrm>
          </p:grpSpPr>
          <p:sp>
            <p:nvSpPr>
              <p:cNvPr id="8451" name="Google Shape;8451;p5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6" name="Google Shape;8456;p53"/>
          <p:cNvGrpSpPr/>
          <p:nvPr/>
        </p:nvGrpSpPr>
        <p:grpSpPr>
          <a:xfrm>
            <a:off x="3530532" y="1496185"/>
            <a:ext cx="1561911" cy="708580"/>
            <a:chOff x="3530532" y="1496185"/>
            <a:chExt cx="1561911" cy="708580"/>
          </a:xfrm>
        </p:grpSpPr>
        <p:grpSp>
          <p:nvGrpSpPr>
            <p:cNvPr id="8457" name="Google Shape;8457;p53"/>
            <p:cNvGrpSpPr/>
            <p:nvPr/>
          </p:nvGrpSpPr>
          <p:grpSpPr>
            <a:xfrm>
              <a:off x="3720318" y="1857562"/>
              <a:ext cx="1372125" cy="54"/>
              <a:chOff x="3720318" y="1857562"/>
              <a:chExt cx="1372125" cy="54"/>
            </a:xfrm>
          </p:grpSpPr>
          <p:cxnSp>
            <p:nvCxnSpPr>
              <p:cNvPr id="8458" name="Google Shape;8458;p53"/>
              <p:cNvCxnSpPr>
                <a:endCxn id="845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0" name="Google Shape;8460;p5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1" name="Google Shape;8461;p5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62" name="Google Shape;8462;p53"/>
              <p:cNvCxnSpPr>
                <a:stCxn id="845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63" name="Google Shape;8463;p53"/>
            <p:cNvGrpSpPr/>
            <p:nvPr/>
          </p:nvGrpSpPr>
          <p:grpSpPr>
            <a:xfrm>
              <a:off x="3567462" y="1496185"/>
              <a:ext cx="286500" cy="272914"/>
              <a:chOff x="3567462" y="1496185"/>
              <a:chExt cx="286500" cy="272914"/>
            </a:xfrm>
          </p:grpSpPr>
          <p:cxnSp>
            <p:nvCxnSpPr>
              <p:cNvPr id="8464" name="Google Shape;8464;p5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65" name="Google Shape;8465;p5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6" name="Google Shape;8466;p5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8" name="Google Shape;8468;p53"/>
            <p:cNvGrpSpPr/>
            <p:nvPr/>
          </p:nvGrpSpPr>
          <p:grpSpPr>
            <a:xfrm>
              <a:off x="3929014" y="1960574"/>
              <a:ext cx="286500" cy="242342"/>
              <a:chOff x="3929014" y="1960574"/>
              <a:chExt cx="286500" cy="242342"/>
            </a:xfrm>
          </p:grpSpPr>
          <p:cxnSp>
            <p:nvCxnSpPr>
              <p:cNvPr id="8469" name="Google Shape;8469;p5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70" name="Google Shape;8470;p5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53"/>
            <p:cNvGrpSpPr/>
            <p:nvPr/>
          </p:nvGrpSpPr>
          <p:grpSpPr>
            <a:xfrm>
              <a:off x="4290828" y="1496185"/>
              <a:ext cx="286500" cy="272914"/>
              <a:chOff x="4290828" y="1496185"/>
              <a:chExt cx="286500" cy="272914"/>
            </a:xfrm>
          </p:grpSpPr>
          <p:cxnSp>
            <p:nvCxnSpPr>
              <p:cNvPr id="8472" name="Google Shape;8472;p5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3" name="Google Shape;8473;p5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4" name="Google Shape;8474;p5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5" name="Google Shape;8475;p53"/>
            <p:cNvGrpSpPr/>
            <p:nvPr/>
          </p:nvGrpSpPr>
          <p:grpSpPr>
            <a:xfrm>
              <a:off x="4657726" y="1959674"/>
              <a:ext cx="286500" cy="245092"/>
              <a:chOff x="4657726" y="1959674"/>
              <a:chExt cx="286500" cy="245092"/>
            </a:xfrm>
          </p:grpSpPr>
          <p:cxnSp>
            <p:nvCxnSpPr>
              <p:cNvPr id="8476" name="Google Shape;8476;p5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8" name="Google Shape;8478;p53"/>
          <p:cNvGrpSpPr/>
          <p:nvPr/>
        </p:nvGrpSpPr>
        <p:grpSpPr>
          <a:xfrm>
            <a:off x="3512551" y="2358282"/>
            <a:ext cx="1597032" cy="378649"/>
            <a:chOff x="3512551" y="2358282"/>
            <a:chExt cx="1597032" cy="378649"/>
          </a:xfrm>
        </p:grpSpPr>
        <p:grpSp>
          <p:nvGrpSpPr>
            <p:cNvPr id="8479" name="Google Shape;8479;p53"/>
            <p:cNvGrpSpPr/>
            <p:nvPr/>
          </p:nvGrpSpPr>
          <p:grpSpPr>
            <a:xfrm>
              <a:off x="3738198" y="2553002"/>
              <a:ext cx="1145834" cy="117"/>
              <a:chOff x="3738198" y="2553002"/>
              <a:chExt cx="1145834" cy="117"/>
            </a:xfrm>
          </p:grpSpPr>
          <p:cxnSp>
            <p:nvCxnSpPr>
              <p:cNvPr id="8480" name="Google Shape;8480;p5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1" name="Google Shape;8481;p5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82" name="Google Shape;8482;p53"/>
              <p:cNvCxnSpPr>
                <a:stCxn id="8483" idx="6"/>
                <a:endCxn id="848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85" name="Google Shape;8485;p53"/>
            <p:cNvGrpSpPr/>
            <p:nvPr/>
          </p:nvGrpSpPr>
          <p:grpSpPr>
            <a:xfrm>
              <a:off x="3969644" y="2440153"/>
              <a:ext cx="225900" cy="296779"/>
              <a:chOff x="3969644" y="2440153"/>
              <a:chExt cx="225900" cy="296779"/>
            </a:xfrm>
          </p:grpSpPr>
          <p:cxnSp>
            <p:nvCxnSpPr>
              <p:cNvPr id="8486" name="Google Shape;8486;p5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84" name="Google Shape;8484;p5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53"/>
            <p:cNvGrpSpPr/>
            <p:nvPr/>
          </p:nvGrpSpPr>
          <p:grpSpPr>
            <a:xfrm>
              <a:off x="4426818" y="2358282"/>
              <a:ext cx="225600" cy="307471"/>
              <a:chOff x="4426818" y="2358282"/>
              <a:chExt cx="225600" cy="307471"/>
            </a:xfrm>
          </p:grpSpPr>
          <p:cxnSp>
            <p:nvCxnSpPr>
              <p:cNvPr id="8489" name="Google Shape;8489;p53"/>
              <p:cNvCxnSpPr>
                <a:stCxn id="849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491" name="Google Shape;8491;p5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53"/>
            <p:cNvGrpSpPr/>
            <p:nvPr/>
          </p:nvGrpSpPr>
          <p:grpSpPr>
            <a:xfrm>
              <a:off x="4883984" y="2440153"/>
              <a:ext cx="225600" cy="296479"/>
              <a:chOff x="4883984" y="2440153"/>
              <a:chExt cx="225600" cy="296479"/>
            </a:xfrm>
          </p:grpSpPr>
          <p:cxnSp>
            <p:nvCxnSpPr>
              <p:cNvPr id="8493" name="Google Shape;8493;p5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494" name="Google Shape;8494;p5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53"/>
            <p:cNvGrpSpPr/>
            <p:nvPr/>
          </p:nvGrpSpPr>
          <p:grpSpPr>
            <a:xfrm>
              <a:off x="3512551" y="2358356"/>
              <a:ext cx="225647" cy="307629"/>
              <a:chOff x="2182679" y="2005014"/>
              <a:chExt cx="792300" cy="1080158"/>
            </a:xfrm>
          </p:grpSpPr>
          <p:cxnSp>
            <p:nvCxnSpPr>
              <p:cNvPr id="8497" name="Google Shape;8497;p53"/>
              <p:cNvCxnSpPr>
                <a:stCxn id="849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83" name="Google Shape;8483;p5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9" name="Google Shape;8499;p53"/>
          <p:cNvGrpSpPr/>
          <p:nvPr/>
        </p:nvGrpSpPr>
        <p:grpSpPr>
          <a:xfrm>
            <a:off x="6872633" y="1182079"/>
            <a:ext cx="1559809" cy="722610"/>
            <a:chOff x="634175" y="2986275"/>
            <a:chExt cx="3147949" cy="1458344"/>
          </a:xfrm>
        </p:grpSpPr>
        <p:cxnSp>
          <p:nvCxnSpPr>
            <p:cNvPr id="8500" name="Google Shape;8500;p53"/>
            <p:cNvCxnSpPr>
              <a:stCxn id="8501" idx="4"/>
              <a:endCxn id="850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03" name="Google Shape;8503;p53"/>
            <p:cNvCxnSpPr>
              <a:stCxn id="8502" idx="0"/>
              <a:endCxn id="850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5" name="Google Shape;8505;p53"/>
            <p:cNvCxnSpPr>
              <a:stCxn id="8504" idx="4"/>
              <a:endCxn id="850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07" name="Google Shape;8507;p53"/>
            <p:cNvCxnSpPr>
              <a:stCxn id="8506" idx="0"/>
              <a:endCxn id="850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08" name="Google Shape;8508;p5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4" name="Google Shape;8504;p5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1" name="Google Shape;8501;p5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6" name="Google Shape;8506;p5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02" name="Google Shape;8502;p5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09" name="Google Shape;8509;p53"/>
          <p:cNvGrpSpPr/>
          <p:nvPr/>
        </p:nvGrpSpPr>
        <p:grpSpPr>
          <a:xfrm>
            <a:off x="3526424" y="2891987"/>
            <a:ext cx="1570719" cy="294123"/>
            <a:chOff x="998425" y="1182125"/>
            <a:chExt cx="1065400" cy="199500"/>
          </a:xfrm>
        </p:grpSpPr>
        <p:sp>
          <p:nvSpPr>
            <p:cNvPr id="8510" name="Google Shape;8510;p5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53"/>
          <p:cNvGrpSpPr/>
          <p:nvPr/>
        </p:nvGrpSpPr>
        <p:grpSpPr>
          <a:xfrm>
            <a:off x="6869680" y="2009474"/>
            <a:ext cx="1565716" cy="366729"/>
            <a:chOff x="1247650" y="2075423"/>
            <a:chExt cx="6648477" cy="1557238"/>
          </a:xfrm>
        </p:grpSpPr>
        <p:sp>
          <p:nvSpPr>
            <p:cNvPr id="8516" name="Google Shape;8516;p5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3"/>
          <p:cNvGrpSpPr/>
          <p:nvPr/>
        </p:nvGrpSpPr>
        <p:grpSpPr>
          <a:xfrm>
            <a:off x="6853992" y="3158289"/>
            <a:ext cx="1597061" cy="663440"/>
            <a:chOff x="6796238" y="3158297"/>
            <a:chExt cx="1630319" cy="677257"/>
          </a:xfrm>
        </p:grpSpPr>
        <p:cxnSp>
          <p:nvCxnSpPr>
            <p:cNvPr id="8523" name="Google Shape;8523;p5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4" name="Google Shape;8524;p5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25" name="Google Shape;8525;p5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26" name="Google Shape;8526;p5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27" name="Google Shape;8527;p53"/>
            <p:cNvGrpSpPr/>
            <p:nvPr/>
          </p:nvGrpSpPr>
          <p:grpSpPr>
            <a:xfrm>
              <a:off x="6796238" y="3311904"/>
              <a:ext cx="1630319" cy="377697"/>
              <a:chOff x="6796238" y="3311904"/>
              <a:chExt cx="1630319" cy="377697"/>
            </a:xfrm>
          </p:grpSpPr>
          <p:sp>
            <p:nvSpPr>
              <p:cNvPr id="8528" name="Google Shape;8528;p5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1" name="Google Shape;8531;p53"/>
          <p:cNvGrpSpPr/>
          <p:nvPr/>
        </p:nvGrpSpPr>
        <p:grpSpPr>
          <a:xfrm>
            <a:off x="5375130" y="1179681"/>
            <a:ext cx="1368606" cy="1593805"/>
            <a:chOff x="1839112" y="2209163"/>
            <a:chExt cx="1918159" cy="2233784"/>
          </a:xfrm>
        </p:grpSpPr>
        <p:sp>
          <p:nvSpPr>
            <p:cNvPr id="8532" name="Google Shape;8532;p5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5" name="Google Shape;8535;p53"/>
            <p:cNvCxnSpPr>
              <a:stCxn id="8532" idx="6"/>
              <a:endCxn id="853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6" name="Google Shape;8536;p53"/>
            <p:cNvCxnSpPr>
              <a:stCxn id="8533" idx="4"/>
              <a:endCxn id="853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38" name="Google Shape;8538;p53"/>
            <p:cNvCxnSpPr>
              <a:stCxn id="8537" idx="6"/>
              <a:endCxn id="853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39" name="Google Shape;8539;p53"/>
            <p:cNvCxnSpPr>
              <a:stCxn id="8534" idx="4"/>
              <a:endCxn id="854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37" name="Google Shape;8537;p5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2" name="Google Shape;8542;p53"/>
            <p:cNvCxnSpPr>
              <a:endCxn id="854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43" name="Google Shape;8543;p53"/>
          <p:cNvGrpSpPr/>
          <p:nvPr/>
        </p:nvGrpSpPr>
        <p:grpSpPr>
          <a:xfrm>
            <a:off x="3507503" y="1185917"/>
            <a:ext cx="1637968" cy="154942"/>
            <a:chOff x="238125" y="2506075"/>
            <a:chExt cx="7115411" cy="673075"/>
          </a:xfrm>
        </p:grpSpPr>
        <p:sp>
          <p:nvSpPr>
            <p:cNvPr id="8544" name="Google Shape;8544;p5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53"/>
          <p:cNvGrpSpPr/>
          <p:nvPr/>
        </p:nvGrpSpPr>
        <p:grpSpPr>
          <a:xfrm>
            <a:off x="746187" y="1507514"/>
            <a:ext cx="2476762" cy="91743"/>
            <a:chOff x="1464850" y="436376"/>
            <a:chExt cx="6001362" cy="222300"/>
          </a:xfrm>
        </p:grpSpPr>
        <p:sp>
          <p:nvSpPr>
            <p:cNvPr id="8550" name="Google Shape;8550;p5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5" name="Google Shape;8555;p5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6" name="Google Shape;8556;p5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7" name="Google Shape;8557;p5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58" name="Google Shape;8558;p5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59" name="Google Shape;8559;p53"/>
          <p:cNvGrpSpPr/>
          <p:nvPr/>
        </p:nvGrpSpPr>
        <p:grpSpPr>
          <a:xfrm>
            <a:off x="732455" y="2742980"/>
            <a:ext cx="1452710" cy="651923"/>
            <a:chOff x="803162" y="2667727"/>
            <a:chExt cx="1411906" cy="633611"/>
          </a:xfrm>
        </p:grpSpPr>
        <p:cxnSp>
          <p:nvCxnSpPr>
            <p:cNvPr id="8560" name="Google Shape;8560;p53"/>
            <p:cNvCxnSpPr>
              <a:stCxn id="8561" idx="2"/>
              <a:endCxn id="856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3" name="Google Shape;8563;p53"/>
            <p:cNvCxnSpPr>
              <a:stCxn id="8564" idx="0"/>
              <a:endCxn id="856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5" name="Google Shape;8565;p53"/>
            <p:cNvCxnSpPr>
              <a:stCxn id="8564" idx="2"/>
              <a:endCxn id="856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7" name="Google Shape;8567;p53"/>
            <p:cNvCxnSpPr>
              <a:stCxn id="8568" idx="0"/>
              <a:endCxn id="856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69" name="Google Shape;8569;p53"/>
            <p:cNvCxnSpPr>
              <a:stCxn id="8562" idx="2"/>
              <a:endCxn id="857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1" name="Google Shape;8571;p53"/>
            <p:cNvCxnSpPr>
              <a:stCxn id="8572" idx="0"/>
              <a:endCxn id="856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68" name="Google Shape;8568;p5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6" name="Google Shape;8566;p5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2" name="Google Shape;8572;p5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0" name="Google Shape;8570;p5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2" name="Google Shape;8562;p5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4" name="Google Shape;8564;p5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61" name="Google Shape;8561;p5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73" name="Google Shape;8573;p53"/>
          <p:cNvGrpSpPr/>
          <p:nvPr/>
        </p:nvGrpSpPr>
        <p:grpSpPr>
          <a:xfrm>
            <a:off x="732456" y="1178518"/>
            <a:ext cx="2518541" cy="209309"/>
            <a:chOff x="803163" y="1111966"/>
            <a:chExt cx="2447800" cy="203430"/>
          </a:xfrm>
        </p:grpSpPr>
        <p:grpSp>
          <p:nvGrpSpPr>
            <p:cNvPr id="8574" name="Google Shape;8574;p53"/>
            <p:cNvGrpSpPr/>
            <p:nvPr/>
          </p:nvGrpSpPr>
          <p:grpSpPr>
            <a:xfrm>
              <a:off x="1958180" y="1111966"/>
              <a:ext cx="588019" cy="121396"/>
              <a:chOff x="4808316" y="2800065"/>
              <a:chExt cx="1999386" cy="412910"/>
            </a:xfrm>
          </p:grpSpPr>
          <p:sp>
            <p:nvSpPr>
              <p:cNvPr id="8575" name="Google Shape;8575;p5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6" name="Google Shape;8576;p53"/>
              <p:cNvGrpSpPr/>
              <p:nvPr/>
            </p:nvGrpSpPr>
            <p:grpSpPr>
              <a:xfrm>
                <a:off x="4808316" y="2800065"/>
                <a:ext cx="92400" cy="411825"/>
                <a:chOff x="845575" y="2563700"/>
                <a:chExt cx="92400" cy="411825"/>
              </a:xfrm>
            </p:grpSpPr>
            <p:cxnSp>
              <p:nvCxnSpPr>
                <p:cNvPr id="8577" name="Google Shape;8577;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78" name="Google Shape;8578;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79" name="Google Shape;8579;p5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80" name="Google Shape;8580;p5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1" name="Google Shape;8581;p53"/>
            <p:cNvGrpSpPr/>
            <p:nvPr/>
          </p:nvGrpSpPr>
          <p:grpSpPr>
            <a:xfrm>
              <a:off x="803163" y="1111974"/>
              <a:ext cx="591158" cy="121545"/>
              <a:chOff x="803163" y="1111974"/>
              <a:chExt cx="591158" cy="121545"/>
            </a:xfrm>
          </p:grpSpPr>
          <p:grpSp>
            <p:nvGrpSpPr>
              <p:cNvPr id="8582" name="Google Shape;8582;p53"/>
              <p:cNvGrpSpPr/>
              <p:nvPr/>
            </p:nvGrpSpPr>
            <p:grpSpPr>
              <a:xfrm>
                <a:off x="803163" y="1111974"/>
                <a:ext cx="27175" cy="121077"/>
                <a:chOff x="845575" y="2563700"/>
                <a:chExt cx="92400" cy="411825"/>
              </a:xfrm>
            </p:grpSpPr>
            <p:cxnSp>
              <p:nvCxnSpPr>
                <p:cNvPr id="8583" name="Google Shape;8583;p5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4" name="Google Shape;8584;p5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5" name="Google Shape;8585;p5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53"/>
            <p:cNvGrpSpPr/>
            <p:nvPr/>
          </p:nvGrpSpPr>
          <p:grpSpPr>
            <a:xfrm>
              <a:off x="1381910" y="1194219"/>
              <a:ext cx="588341" cy="121177"/>
              <a:chOff x="1381910" y="1194219"/>
              <a:chExt cx="588341" cy="121177"/>
            </a:xfrm>
          </p:grpSpPr>
          <p:grpSp>
            <p:nvGrpSpPr>
              <p:cNvPr id="8587" name="Google Shape;8587;p53"/>
              <p:cNvGrpSpPr/>
              <p:nvPr/>
            </p:nvGrpSpPr>
            <p:grpSpPr>
              <a:xfrm rot="10800000">
                <a:off x="1381910" y="1194319"/>
                <a:ext cx="27175" cy="121077"/>
                <a:chOff x="2070100" y="2563700"/>
                <a:chExt cx="92400" cy="411825"/>
              </a:xfrm>
            </p:grpSpPr>
            <p:cxnSp>
              <p:nvCxnSpPr>
                <p:cNvPr id="8588" name="Google Shape;8588;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89" name="Google Shape;8589;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0" name="Google Shape;8590;p5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53"/>
            <p:cNvGrpSpPr/>
            <p:nvPr/>
          </p:nvGrpSpPr>
          <p:grpSpPr>
            <a:xfrm>
              <a:off x="2532079" y="1194219"/>
              <a:ext cx="704927" cy="121177"/>
              <a:chOff x="2532079" y="1194219"/>
              <a:chExt cx="704927" cy="121177"/>
            </a:xfrm>
          </p:grpSpPr>
          <p:grpSp>
            <p:nvGrpSpPr>
              <p:cNvPr id="8592" name="Google Shape;8592;p53"/>
              <p:cNvGrpSpPr/>
              <p:nvPr/>
            </p:nvGrpSpPr>
            <p:grpSpPr>
              <a:xfrm rot="10800000">
                <a:off x="2532079" y="1194319"/>
                <a:ext cx="27175" cy="121077"/>
                <a:chOff x="2070100" y="2563700"/>
                <a:chExt cx="92400" cy="411825"/>
              </a:xfrm>
            </p:grpSpPr>
            <p:cxnSp>
              <p:nvCxnSpPr>
                <p:cNvPr id="8593" name="Google Shape;8593;p5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4" name="Google Shape;8594;p5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5" name="Google Shape;8595;p5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6" name="Google Shape;8596;p53"/>
          <p:cNvGrpSpPr/>
          <p:nvPr/>
        </p:nvGrpSpPr>
        <p:grpSpPr>
          <a:xfrm>
            <a:off x="3525467" y="3875150"/>
            <a:ext cx="1567778" cy="491677"/>
            <a:chOff x="5194708" y="3484366"/>
            <a:chExt cx="3148148" cy="987304"/>
          </a:xfrm>
        </p:grpSpPr>
        <p:grpSp>
          <p:nvGrpSpPr>
            <p:cNvPr id="8597" name="Google Shape;8597;p53"/>
            <p:cNvGrpSpPr/>
            <p:nvPr/>
          </p:nvGrpSpPr>
          <p:grpSpPr>
            <a:xfrm>
              <a:off x="7531521" y="3484366"/>
              <a:ext cx="811335" cy="987304"/>
              <a:chOff x="3379425" y="1617275"/>
              <a:chExt cx="1090650" cy="1327200"/>
            </a:xfrm>
          </p:grpSpPr>
          <p:sp>
            <p:nvSpPr>
              <p:cNvPr id="8598" name="Google Shape;8598;p5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53"/>
            <p:cNvGrpSpPr/>
            <p:nvPr/>
          </p:nvGrpSpPr>
          <p:grpSpPr>
            <a:xfrm>
              <a:off x="6752546" y="3484366"/>
              <a:ext cx="811428" cy="987304"/>
              <a:chOff x="2332275" y="1617275"/>
              <a:chExt cx="1090775" cy="1327200"/>
            </a:xfrm>
          </p:grpSpPr>
          <p:sp>
            <p:nvSpPr>
              <p:cNvPr id="8602" name="Google Shape;8602;p5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53"/>
            <p:cNvGrpSpPr/>
            <p:nvPr/>
          </p:nvGrpSpPr>
          <p:grpSpPr>
            <a:xfrm>
              <a:off x="5973664" y="3484366"/>
              <a:ext cx="811335" cy="987304"/>
              <a:chOff x="1285250" y="1617275"/>
              <a:chExt cx="1090650" cy="1327200"/>
            </a:xfrm>
          </p:grpSpPr>
          <p:sp>
            <p:nvSpPr>
              <p:cNvPr id="8606" name="Google Shape;8606;p5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53"/>
            <p:cNvGrpSpPr/>
            <p:nvPr/>
          </p:nvGrpSpPr>
          <p:grpSpPr>
            <a:xfrm>
              <a:off x="5194708" y="3484366"/>
              <a:ext cx="811409" cy="987304"/>
              <a:chOff x="238125" y="1617275"/>
              <a:chExt cx="1090750" cy="1327200"/>
            </a:xfrm>
          </p:grpSpPr>
          <p:sp>
            <p:nvSpPr>
              <p:cNvPr id="8610" name="Google Shape;8610;p5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3" name="Google Shape;8613;p53"/>
          <p:cNvGrpSpPr/>
          <p:nvPr/>
        </p:nvGrpSpPr>
        <p:grpSpPr>
          <a:xfrm>
            <a:off x="3486076" y="3355561"/>
            <a:ext cx="1616964" cy="346256"/>
            <a:chOff x="1808063" y="4294338"/>
            <a:chExt cx="3370782" cy="721817"/>
          </a:xfrm>
        </p:grpSpPr>
        <p:sp>
          <p:nvSpPr>
            <p:cNvPr id="8614" name="Google Shape;8614;p5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53"/>
          <p:cNvGrpSpPr/>
          <p:nvPr/>
        </p:nvGrpSpPr>
        <p:grpSpPr>
          <a:xfrm>
            <a:off x="764288" y="3641590"/>
            <a:ext cx="1295882" cy="646587"/>
            <a:chOff x="834100" y="3642869"/>
            <a:chExt cx="1259483" cy="628426"/>
          </a:xfrm>
        </p:grpSpPr>
        <p:sp>
          <p:nvSpPr>
            <p:cNvPr id="8625" name="Google Shape;8625;p5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0" name="Google Shape;8650;p53"/>
            <p:cNvGrpSpPr/>
            <p:nvPr/>
          </p:nvGrpSpPr>
          <p:grpSpPr>
            <a:xfrm>
              <a:off x="1360364" y="3847835"/>
              <a:ext cx="208119" cy="224359"/>
              <a:chOff x="1360769" y="3847100"/>
              <a:chExt cx="208119" cy="224359"/>
            </a:xfrm>
          </p:grpSpPr>
          <p:sp>
            <p:nvSpPr>
              <p:cNvPr id="8651" name="Google Shape;8651;p5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1" name="Google Shape;8671;p5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3"/>
          <p:cNvGrpSpPr/>
          <p:nvPr/>
        </p:nvGrpSpPr>
        <p:grpSpPr>
          <a:xfrm rot="5400000">
            <a:off x="5977401" y="3438087"/>
            <a:ext cx="164064" cy="1414916"/>
            <a:chOff x="4428249" y="1369375"/>
            <a:chExt cx="36905" cy="429569"/>
          </a:xfrm>
        </p:grpSpPr>
        <p:sp>
          <p:nvSpPr>
            <p:cNvPr id="8686" name="Google Shape;8686;p5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53"/>
          <p:cNvGrpSpPr/>
          <p:nvPr/>
        </p:nvGrpSpPr>
        <p:grpSpPr>
          <a:xfrm rot="10800000" flipH="1">
            <a:off x="5349830" y="3026630"/>
            <a:ext cx="1419207" cy="24808"/>
            <a:chOff x="219558" y="4738465"/>
            <a:chExt cx="5852400" cy="102300"/>
          </a:xfrm>
        </p:grpSpPr>
        <p:cxnSp>
          <p:nvCxnSpPr>
            <p:cNvPr id="8719" name="Google Shape;8719;p5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20" name="Google Shape;8720;p5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53"/>
          <p:cNvGrpSpPr/>
          <p:nvPr/>
        </p:nvGrpSpPr>
        <p:grpSpPr>
          <a:xfrm>
            <a:off x="5361148" y="3399694"/>
            <a:ext cx="1396570" cy="385016"/>
            <a:chOff x="5286284" y="2966544"/>
            <a:chExt cx="1396570" cy="385016"/>
          </a:xfrm>
        </p:grpSpPr>
        <p:cxnSp>
          <p:nvCxnSpPr>
            <p:cNvPr id="8726" name="Google Shape;8726;p5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27" name="Google Shape;8727;p5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28" name="Google Shape;8728;p53"/>
            <p:cNvGrpSpPr/>
            <p:nvPr/>
          </p:nvGrpSpPr>
          <p:grpSpPr>
            <a:xfrm>
              <a:off x="5287688" y="3173364"/>
              <a:ext cx="1395166" cy="74100"/>
              <a:chOff x="5287688" y="3173364"/>
              <a:chExt cx="1395166" cy="74100"/>
            </a:xfrm>
          </p:grpSpPr>
          <p:cxnSp>
            <p:nvCxnSpPr>
              <p:cNvPr id="8729" name="Google Shape;8729;p5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30" name="Google Shape;8730;p5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31" name="Google Shape;8731;p5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2" name="Google Shape;8732;p5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3" name="Google Shape;8733;p5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4" name="Google Shape;8734;p5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5" name="Google Shape;8735;p5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36" name="Google Shape;8736;p5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37" name="Google Shape;8737;p5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38" name="Google Shape;8738;p53"/>
          <p:cNvGrpSpPr/>
          <p:nvPr/>
        </p:nvGrpSpPr>
        <p:grpSpPr>
          <a:xfrm>
            <a:off x="2047214" y="1818470"/>
            <a:ext cx="1182276" cy="662027"/>
            <a:chOff x="2029517" y="1732295"/>
            <a:chExt cx="1149068" cy="643432"/>
          </a:xfrm>
        </p:grpSpPr>
        <p:grpSp>
          <p:nvGrpSpPr>
            <p:cNvPr id="8739" name="Google Shape;8739;p53"/>
            <p:cNvGrpSpPr/>
            <p:nvPr/>
          </p:nvGrpSpPr>
          <p:grpSpPr>
            <a:xfrm>
              <a:off x="2708660" y="1746937"/>
              <a:ext cx="455427" cy="244429"/>
              <a:chOff x="2700693" y="1746937"/>
              <a:chExt cx="455427" cy="244429"/>
            </a:xfrm>
          </p:grpSpPr>
          <p:grpSp>
            <p:nvGrpSpPr>
              <p:cNvPr id="8740" name="Google Shape;8740;p53"/>
              <p:cNvGrpSpPr/>
              <p:nvPr/>
            </p:nvGrpSpPr>
            <p:grpSpPr>
              <a:xfrm>
                <a:off x="2905682" y="1782817"/>
                <a:ext cx="250438" cy="208549"/>
                <a:chOff x="2905682" y="1782817"/>
                <a:chExt cx="250438" cy="208549"/>
              </a:xfrm>
            </p:grpSpPr>
            <p:cxnSp>
              <p:nvCxnSpPr>
                <p:cNvPr id="8741" name="Google Shape;8741;p5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2" name="Google Shape;8742;p5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3"/>
              <p:cNvGrpSpPr/>
              <p:nvPr/>
            </p:nvGrpSpPr>
            <p:grpSpPr>
              <a:xfrm>
                <a:off x="2700693" y="1746937"/>
                <a:ext cx="449967" cy="72374"/>
                <a:chOff x="2700693" y="1746937"/>
                <a:chExt cx="449967" cy="72374"/>
              </a:xfrm>
            </p:grpSpPr>
            <p:cxnSp>
              <p:nvCxnSpPr>
                <p:cNvPr id="8744" name="Google Shape;8744;p5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45" name="Google Shape;8745;p5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6" name="Google Shape;8746;p53"/>
            <p:cNvGrpSpPr/>
            <p:nvPr/>
          </p:nvGrpSpPr>
          <p:grpSpPr>
            <a:xfrm>
              <a:off x="2029517" y="1732295"/>
              <a:ext cx="1149068" cy="643432"/>
              <a:chOff x="2029517" y="1732295"/>
              <a:chExt cx="1149068" cy="643432"/>
            </a:xfrm>
          </p:grpSpPr>
          <p:grpSp>
            <p:nvGrpSpPr>
              <p:cNvPr id="8747" name="Google Shape;8747;p53"/>
              <p:cNvGrpSpPr/>
              <p:nvPr/>
            </p:nvGrpSpPr>
            <p:grpSpPr>
              <a:xfrm>
                <a:off x="2703618" y="2103152"/>
                <a:ext cx="474966" cy="260017"/>
                <a:chOff x="2703618" y="2103152"/>
                <a:chExt cx="474966" cy="260017"/>
              </a:xfrm>
            </p:grpSpPr>
            <p:grpSp>
              <p:nvGrpSpPr>
                <p:cNvPr id="8748" name="Google Shape;8748;p53"/>
                <p:cNvGrpSpPr/>
                <p:nvPr/>
              </p:nvGrpSpPr>
              <p:grpSpPr>
                <a:xfrm>
                  <a:off x="2703618" y="2290640"/>
                  <a:ext cx="450291" cy="72529"/>
                  <a:chOff x="2703618" y="2290640"/>
                  <a:chExt cx="450291" cy="72529"/>
                </a:xfrm>
              </p:grpSpPr>
              <p:cxnSp>
                <p:nvCxnSpPr>
                  <p:cNvPr id="8749" name="Google Shape;8749;p5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0" name="Google Shape;8750;p5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53"/>
                <p:cNvGrpSpPr/>
                <p:nvPr/>
              </p:nvGrpSpPr>
              <p:grpSpPr>
                <a:xfrm>
                  <a:off x="2908607" y="2103152"/>
                  <a:ext cx="269977" cy="223538"/>
                  <a:chOff x="2908607" y="2103152"/>
                  <a:chExt cx="269977" cy="223538"/>
                </a:xfrm>
              </p:grpSpPr>
              <p:cxnSp>
                <p:nvCxnSpPr>
                  <p:cNvPr id="8752" name="Google Shape;8752;p5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3" name="Google Shape;8753;p5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4" name="Google Shape;8754;p53"/>
              <p:cNvGrpSpPr/>
              <p:nvPr/>
            </p:nvGrpSpPr>
            <p:grpSpPr>
              <a:xfrm>
                <a:off x="2029517" y="1732295"/>
                <a:ext cx="685827" cy="643432"/>
                <a:chOff x="2029517" y="1732295"/>
                <a:chExt cx="685827" cy="643432"/>
              </a:xfrm>
            </p:grpSpPr>
            <p:sp>
              <p:nvSpPr>
                <p:cNvPr id="8755" name="Google Shape;8755;p5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53"/>
                <p:cNvGrpSpPr/>
                <p:nvPr/>
              </p:nvGrpSpPr>
              <p:grpSpPr>
                <a:xfrm>
                  <a:off x="2158948" y="1732295"/>
                  <a:ext cx="556396" cy="333108"/>
                  <a:chOff x="2158948" y="1732295"/>
                  <a:chExt cx="556396" cy="333108"/>
                </a:xfrm>
              </p:grpSpPr>
              <p:cxnSp>
                <p:nvCxnSpPr>
                  <p:cNvPr id="8757" name="Google Shape;8757;p5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58" name="Google Shape;8758;p5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53"/>
                <p:cNvGrpSpPr/>
                <p:nvPr/>
              </p:nvGrpSpPr>
              <p:grpSpPr>
                <a:xfrm>
                  <a:off x="2159908" y="2065057"/>
                  <a:ext cx="550884" cy="310670"/>
                  <a:chOff x="2159908" y="2065057"/>
                  <a:chExt cx="550884" cy="310670"/>
                </a:xfrm>
              </p:grpSpPr>
              <p:cxnSp>
                <p:nvCxnSpPr>
                  <p:cNvPr id="8760" name="Google Shape;8760;p5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61" name="Google Shape;8761;p5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62" name="Google Shape;8762;p53"/>
          <p:cNvGrpSpPr/>
          <p:nvPr/>
        </p:nvGrpSpPr>
        <p:grpSpPr>
          <a:xfrm>
            <a:off x="732462" y="1766083"/>
            <a:ext cx="962651" cy="810058"/>
            <a:chOff x="844912" y="1681380"/>
            <a:chExt cx="935611" cy="787305"/>
          </a:xfrm>
        </p:grpSpPr>
        <p:grpSp>
          <p:nvGrpSpPr>
            <p:cNvPr id="8763" name="Google Shape;8763;p53"/>
            <p:cNvGrpSpPr/>
            <p:nvPr/>
          </p:nvGrpSpPr>
          <p:grpSpPr>
            <a:xfrm>
              <a:off x="844912" y="1819635"/>
              <a:ext cx="329836" cy="510016"/>
              <a:chOff x="844912" y="1819635"/>
              <a:chExt cx="329836" cy="510016"/>
            </a:xfrm>
          </p:grpSpPr>
          <p:sp>
            <p:nvSpPr>
              <p:cNvPr id="8764" name="Google Shape;8764;p5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53"/>
            <p:cNvGrpSpPr/>
            <p:nvPr/>
          </p:nvGrpSpPr>
          <p:grpSpPr>
            <a:xfrm>
              <a:off x="1284601" y="2158168"/>
              <a:ext cx="495923" cy="310517"/>
              <a:chOff x="1284601" y="2158168"/>
              <a:chExt cx="495923" cy="310517"/>
            </a:xfrm>
          </p:grpSpPr>
          <p:sp>
            <p:nvSpPr>
              <p:cNvPr id="8771" name="Google Shape;8771;p5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2" name="Google Shape;8772;p53"/>
              <p:cNvGrpSpPr/>
              <p:nvPr/>
            </p:nvGrpSpPr>
            <p:grpSpPr>
              <a:xfrm>
                <a:off x="1507666" y="2158168"/>
                <a:ext cx="272858" cy="310517"/>
                <a:chOff x="1507666" y="2158168"/>
                <a:chExt cx="272858" cy="310517"/>
              </a:xfrm>
            </p:grpSpPr>
            <p:grpSp>
              <p:nvGrpSpPr>
                <p:cNvPr id="8773" name="Google Shape;8773;p53"/>
                <p:cNvGrpSpPr/>
                <p:nvPr/>
              </p:nvGrpSpPr>
              <p:grpSpPr>
                <a:xfrm>
                  <a:off x="1507666" y="2176104"/>
                  <a:ext cx="166395" cy="273149"/>
                  <a:chOff x="1507666" y="2176104"/>
                  <a:chExt cx="166395" cy="273149"/>
                </a:xfrm>
              </p:grpSpPr>
              <p:sp>
                <p:nvSpPr>
                  <p:cNvPr id="8774" name="Google Shape;8774;p5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5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3" name="Google Shape;8783;p53"/>
            <p:cNvGrpSpPr/>
            <p:nvPr/>
          </p:nvGrpSpPr>
          <p:grpSpPr>
            <a:xfrm>
              <a:off x="1284601" y="1681380"/>
              <a:ext cx="495923" cy="310517"/>
              <a:chOff x="1284601" y="1681380"/>
              <a:chExt cx="495923" cy="310517"/>
            </a:xfrm>
          </p:grpSpPr>
          <p:sp>
            <p:nvSpPr>
              <p:cNvPr id="8784" name="Google Shape;8784;p5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5" name="Google Shape;8785;p53"/>
              <p:cNvGrpSpPr/>
              <p:nvPr/>
            </p:nvGrpSpPr>
            <p:grpSpPr>
              <a:xfrm>
                <a:off x="1507666" y="1681380"/>
                <a:ext cx="272858" cy="310517"/>
                <a:chOff x="1507666" y="1681380"/>
                <a:chExt cx="272858" cy="310517"/>
              </a:xfrm>
            </p:grpSpPr>
            <p:grpSp>
              <p:nvGrpSpPr>
                <p:cNvPr id="8786" name="Google Shape;8786;p53"/>
                <p:cNvGrpSpPr/>
                <p:nvPr/>
              </p:nvGrpSpPr>
              <p:grpSpPr>
                <a:xfrm>
                  <a:off x="1507666" y="1700120"/>
                  <a:ext cx="166395" cy="272984"/>
                  <a:chOff x="1507666" y="1700120"/>
                  <a:chExt cx="166395" cy="272984"/>
                </a:xfrm>
              </p:grpSpPr>
              <p:sp>
                <p:nvSpPr>
                  <p:cNvPr id="8787" name="Google Shape;8787;p5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4" name="Google Shape;8794;p5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96" name="Google Shape;8796;p53"/>
          <p:cNvGrpSpPr/>
          <p:nvPr/>
        </p:nvGrpSpPr>
        <p:grpSpPr>
          <a:xfrm>
            <a:off x="6841403" y="2533512"/>
            <a:ext cx="1622269" cy="552443"/>
            <a:chOff x="6894650" y="2574740"/>
            <a:chExt cx="1445100" cy="492111"/>
          </a:xfrm>
        </p:grpSpPr>
        <p:sp>
          <p:nvSpPr>
            <p:cNvPr id="8797" name="Google Shape;8797;p5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2" name="Google Shape;8802;p5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03" name="Google Shape;8803;p53"/>
          <p:cNvGrpSpPr/>
          <p:nvPr/>
        </p:nvGrpSpPr>
        <p:grpSpPr>
          <a:xfrm>
            <a:off x="6860946" y="3907768"/>
            <a:ext cx="1583206" cy="475705"/>
            <a:chOff x="6953919" y="3907920"/>
            <a:chExt cx="1377300" cy="475705"/>
          </a:xfrm>
        </p:grpSpPr>
        <p:cxnSp>
          <p:nvCxnSpPr>
            <p:cNvPr id="8804" name="Google Shape;8804;p5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5" name="Google Shape;8805;p5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06" name="Google Shape;8806;p5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07" name="Google Shape;8807;p5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08" name="Google Shape;8808;p5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09" name="Google Shape;8809;p53"/>
          <p:cNvGrpSpPr/>
          <p:nvPr/>
        </p:nvGrpSpPr>
        <p:grpSpPr>
          <a:xfrm>
            <a:off x="2364534" y="2668913"/>
            <a:ext cx="836286" cy="824529"/>
            <a:chOff x="2389399" y="2595741"/>
            <a:chExt cx="812796" cy="801369"/>
          </a:xfrm>
        </p:grpSpPr>
        <p:grpSp>
          <p:nvGrpSpPr>
            <p:cNvPr id="8810" name="Google Shape;8810;p53"/>
            <p:cNvGrpSpPr/>
            <p:nvPr/>
          </p:nvGrpSpPr>
          <p:grpSpPr>
            <a:xfrm>
              <a:off x="2492145" y="2881565"/>
              <a:ext cx="607300" cy="229751"/>
              <a:chOff x="2492145" y="2881565"/>
              <a:chExt cx="607300" cy="229751"/>
            </a:xfrm>
          </p:grpSpPr>
          <p:sp>
            <p:nvSpPr>
              <p:cNvPr id="8811" name="Google Shape;8811;p5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3"/>
            <p:cNvGrpSpPr/>
            <p:nvPr/>
          </p:nvGrpSpPr>
          <p:grpSpPr>
            <a:xfrm>
              <a:off x="2389399" y="2595741"/>
              <a:ext cx="812796" cy="296825"/>
              <a:chOff x="2389399" y="2595741"/>
              <a:chExt cx="812796" cy="296825"/>
            </a:xfrm>
          </p:grpSpPr>
          <p:grpSp>
            <p:nvGrpSpPr>
              <p:cNvPr id="8815" name="Google Shape;8815;p53"/>
              <p:cNvGrpSpPr/>
              <p:nvPr/>
            </p:nvGrpSpPr>
            <p:grpSpPr>
              <a:xfrm>
                <a:off x="2389399" y="2595741"/>
                <a:ext cx="363638" cy="296825"/>
                <a:chOff x="2389399" y="2595741"/>
                <a:chExt cx="363638" cy="296825"/>
              </a:xfrm>
            </p:grpSpPr>
            <p:grpSp>
              <p:nvGrpSpPr>
                <p:cNvPr id="8816" name="Google Shape;8816;p53"/>
                <p:cNvGrpSpPr/>
                <p:nvPr/>
              </p:nvGrpSpPr>
              <p:grpSpPr>
                <a:xfrm>
                  <a:off x="2493852" y="2794333"/>
                  <a:ext cx="259185" cy="98232"/>
                  <a:chOff x="2493852" y="2794333"/>
                  <a:chExt cx="259185" cy="98232"/>
                </a:xfrm>
              </p:grpSpPr>
              <p:sp>
                <p:nvSpPr>
                  <p:cNvPr id="8817" name="Google Shape;8817;p5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53"/>
                <p:cNvGrpSpPr/>
                <p:nvPr/>
              </p:nvGrpSpPr>
              <p:grpSpPr>
                <a:xfrm>
                  <a:off x="2389399" y="2595741"/>
                  <a:ext cx="224343" cy="182054"/>
                  <a:chOff x="2389399" y="2595741"/>
                  <a:chExt cx="224343" cy="182054"/>
                </a:xfrm>
              </p:grpSpPr>
              <p:sp>
                <p:nvSpPr>
                  <p:cNvPr id="8821" name="Google Shape;8821;p5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3" name="Google Shape;8823;p53"/>
              <p:cNvGrpSpPr/>
              <p:nvPr/>
            </p:nvGrpSpPr>
            <p:grpSpPr>
              <a:xfrm>
                <a:off x="2683630" y="2595741"/>
                <a:ext cx="224334" cy="296825"/>
                <a:chOff x="2683630" y="2595741"/>
                <a:chExt cx="224334" cy="296825"/>
              </a:xfrm>
            </p:grpSpPr>
            <p:grpSp>
              <p:nvGrpSpPr>
                <p:cNvPr id="8824" name="Google Shape;8824;p53"/>
                <p:cNvGrpSpPr/>
                <p:nvPr/>
              </p:nvGrpSpPr>
              <p:grpSpPr>
                <a:xfrm>
                  <a:off x="2788083" y="2794333"/>
                  <a:ext cx="15356" cy="98232"/>
                  <a:chOff x="2788083" y="2794333"/>
                  <a:chExt cx="15356" cy="98232"/>
                </a:xfrm>
              </p:grpSpPr>
              <p:sp>
                <p:nvSpPr>
                  <p:cNvPr id="8825" name="Google Shape;8825;p5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53"/>
                <p:cNvGrpSpPr/>
                <p:nvPr/>
              </p:nvGrpSpPr>
              <p:grpSpPr>
                <a:xfrm>
                  <a:off x="2683630" y="2595741"/>
                  <a:ext cx="224334" cy="182054"/>
                  <a:chOff x="2683630" y="2595741"/>
                  <a:chExt cx="224334" cy="182054"/>
                </a:xfrm>
              </p:grpSpPr>
              <p:sp>
                <p:nvSpPr>
                  <p:cNvPr id="8829" name="Google Shape;8829;p5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1" name="Google Shape;8831;p53"/>
              <p:cNvGrpSpPr/>
              <p:nvPr/>
            </p:nvGrpSpPr>
            <p:grpSpPr>
              <a:xfrm>
                <a:off x="2838475" y="2595741"/>
                <a:ext cx="363719" cy="296825"/>
                <a:chOff x="2838475" y="2595741"/>
                <a:chExt cx="363719" cy="296825"/>
              </a:xfrm>
            </p:grpSpPr>
            <p:grpSp>
              <p:nvGrpSpPr>
                <p:cNvPr id="8832" name="Google Shape;8832;p53"/>
                <p:cNvGrpSpPr/>
                <p:nvPr/>
              </p:nvGrpSpPr>
              <p:grpSpPr>
                <a:xfrm>
                  <a:off x="2838475" y="2794333"/>
                  <a:ext cx="259185" cy="98232"/>
                  <a:chOff x="2838475" y="2794333"/>
                  <a:chExt cx="259185" cy="98232"/>
                </a:xfrm>
              </p:grpSpPr>
              <p:sp>
                <p:nvSpPr>
                  <p:cNvPr id="8833" name="Google Shape;8833;p5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3"/>
                <p:cNvGrpSpPr/>
                <p:nvPr/>
              </p:nvGrpSpPr>
              <p:grpSpPr>
                <a:xfrm>
                  <a:off x="2977852" y="2595741"/>
                  <a:ext cx="224343" cy="182054"/>
                  <a:chOff x="2977852" y="2595741"/>
                  <a:chExt cx="224343" cy="182054"/>
                </a:xfrm>
              </p:grpSpPr>
              <p:sp>
                <p:nvSpPr>
                  <p:cNvPr id="8837" name="Google Shape;8837;p5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39" name="Google Shape;8839;p53"/>
            <p:cNvGrpSpPr/>
            <p:nvPr/>
          </p:nvGrpSpPr>
          <p:grpSpPr>
            <a:xfrm>
              <a:off x="2389399" y="3100241"/>
              <a:ext cx="812796" cy="296869"/>
              <a:chOff x="2389399" y="3100241"/>
              <a:chExt cx="812796" cy="296869"/>
            </a:xfrm>
          </p:grpSpPr>
          <p:grpSp>
            <p:nvGrpSpPr>
              <p:cNvPr id="8840" name="Google Shape;8840;p53"/>
              <p:cNvGrpSpPr/>
              <p:nvPr/>
            </p:nvGrpSpPr>
            <p:grpSpPr>
              <a:xfrm>
                <a:off x="2683630" y="3100241"/>
                <a:ext cx="224334" cy="296869"/>
                <a:chOff x="2683630" y="3100241"/>
                <a:chExt cx="224334" cy="296869"/>
              </a:xfrm>
            </p:grpSpPr>
            <p:grpSp>
              <p:nvGrpSpPr>
                <p:cNvPr id="8841" name="Google Shape;8841;p53"/>
                <p:cNvGrpSpPr/>
                <p:nvPr/>
              </p:nvGrpSpPr>
              <p:grpSpPr>
                <a:xfrm>
                  <a:off x="2788083" y="3100241"/>
                  <a:ext cx="15356" cy="98237"/>
                  <a:chOff x="2788083" y="3100241"/>
                  <a:chExt cx="15356" cy="98237"/>
                </a:xfrm>
              </p:grpSpPr>
              <p:sp>
                <p:nvSpPr>
                  <p:cNvPr id="8842" name="Google Shape;8842;p5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53"/>
                <p:cNvGrpSpPr/>
                <p:nvPr/>
              </p:nvGrpSpPr>
              <p:grpSpPr>
                <a:xfrm>
                  <a:off x="2683630" y="3215065"/>
                  <a:ext cx="224334" cy="182045"/>
                  <a:chOff x="2683630" y="3215065"/>
                  <a:chExt cx="224334" cy="182045"/>
                </a:xfrm>
              </p:grpSpPr>
              <p:sp>
                <p:nvSpPr>
                  <p:cNvPr id="8846" name="Google Shape;8846;p5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8" name="Google Shape;8848;p53"/>
              <p:cNvGrpSpPr/>
              <p:nvPr/>
            </p:nvGrpSpPr>
            <p:grpSpPr>
              <a:xfrm>
                <a:off x="2389399" y="3100241"/>
                <a:ext cx="363638" cy="296869"/>
                <a:chOff x="2389399" y="3100241"/>
                <a:chExt cx="363638" cy="296869"/>
              </a:xfrm>
            </p:grpSpPr>
            <p:grpSp>
              <p:nvGrpSpPr>
                <p:cNvPr id="8849" name="Google Shape;8849;p53"/>
                <p:cNvGrpSpPr/>
                <p:nvPr/>
              </p:nvGrpSpPr>
              <p:grpSpPr>
                <a:xfrm>
                  <a:off x="2493852" y="3100241"/>
                  <a:ext cx="259185" cy="98237"/>
                  <a:chOff x="2493852" y="3100241"/>
                  <a:chExt cx="259185" cy="98237"/>
                </a:xfrm>
              </p:grpSpPr>
              <p:sp>
                <p:nvSpPr>
                  <p:cNvPr id="8850" name="Google Shape;8850;p5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53"/>
                <p:cNvGrpSpPr/>
                <p:nvPr/>
              </p:nvGrpSpPr>
              <p:grpSpPr>
                <a:xfrm>
                  <a:off x="2389399" y="3215065"/>
                  <a:ext cx="224343" cy="182045"/>
                  <a:chOff x="2389399" y="3215065"/>
                  <a:chExt cx="224343" cy="182045"/>
                </a:xfrm>
              </p:grpSpPr>
              <p:sp>
                <p:nvSpPr>
                  <p:cNvPr id="8854" name="Google Shape;8854;p5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6" name="Google Shape;8856;p53"/>
              <p:cNvGrpSpPr/>
              <p:nvPr/>
            </p:nvGrpSpPr>
            <p:grpSpPr>
              <a:xfrm>
                <a:off x="2838475" y="3100241"/>
                <a:ext cx="363719" cy="296869"/>
                <a:chOff x="2838475" y="3100241"/>
                <a:chExt cx="363719" cy="296869"/>
              </a:xfrm>
            </p:grpSpPr>
            <p:grpSp>
              <p:nvGrpSpPr>
                <p:cNvPr id="8857" name="Google Shape;8857;p53"/>
                <p:cNvGrpSpPr/>
                <p:nvPr/>
              </p:nvGrpSpPr>
              <p:grpSpPr>
                <a:xfrm>
                  <a:off x="2838475" y="3100241"/>
                  <a:ext cx="259185" cy="98237"/>
                  <a:chOff x="2838475" y="3100241"/>
                  <a:chExt cx="259185" cy="98237"/>
                </a:xfrm>
              </p:grpSpPr>
              <p:sp>
                <p:nvSpPr>
                  <p:cNvPr id="8858" name="Google Shape;8858;p5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3"/>
                <p:cNvGrpSpPr/>
                <p:nvPr/>
              </p:nvGrpSpPr>
              <p:grpSpPr>
                <a:xfrm>
                  <a:off x="2977852" y="3215065"/>
                  <a:ext cx="224343" cy="182045"/>
                  <a:chOff x="2977852" y="3215065"/>
                  <a:chExt cx="224343" cy="182045"/>
                </a:xfrm>
              </p:grpSpPr>
              <p:sp>
                <p:nvSpPr>
                  <p:cNvPr id="8862" name="Google Shape;8862;p5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867"/>
        <p:cNvGrpSpPr/>
        <p:nvPr/>
      </p:nvGrpSpPr>
      <p:grpSpPr>
        <a:xfrm>
          <a:off x="0" y="0"/>
          <a:ext cx="0" cy="0"/>
          <a:chOff x="0" y="0"/>
          <a:chExt cx="0" cy="0"/>
        </a:xfrm>
      </p:grpSpPr>
      <p:grpSp>
        <p:nvGrpSpPr>
          <p:cNvPr id="8868" name="Google Shape;8868;p54"/>
          <p:cNvGrpSpPr/>
          <p:nvPr/>
        </p:nvGrpSpPr>
        <p:grpSpPr>
          <a:xfrm>
            <a:off x="718875" y="3363288"/>
            <a:ext cx="2390414" cy="1024800"/>
            <a:chOff x="728925" y="3296613"/>
            <a:chExt cx="2390414" cy="1024800"/>
          </a:xfrm>
        </p:grpSpPr>
        <p:grpSp>
          <p:nvGrpSpPr>
            <p:cNvPr id="8869" name="Google Shape;8869;p54"/>
            <p:cNvGrpSpPr/>
            <p:nvPr/>
          </p:nvGrpSpPr>
          <p:grpSpPr>
            <a:xfrm>
              <a:off x="728925" y="3619800"/>
              <a:ext cx="2390414" cy="500893"/>
              <a:chOff x="728925" y="3619800"/>
              <a:chExt cx="2390414" cy="500893"/>
            </a:xfrm>
          </p:grpSpPr>
          <p:sp>
            <p:nvSpPr>
              <p:cNvPr id="8870" name="Google Shape;8870;p5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1" name="Google Shape;8871;p5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2" name="Google Shape;8872;p54"/>
            <p:cNvGrpSpPr/>
            <p:nvPr/>
          </p:nvGrpSpPr>
          <p:grpSpPr>
            <a:xfrm>
              <a:off x="1348050" y="3296613"/>
              <a:ext cx="1706152" cy="1024800"/>
              <a:chOff x="1348050" y="3296613"/>
              <a:chExt cx="1706152" cy="1024800"/>
            </a:xfrm>
          </p:grpSpPr>
          <p:sp>
            <p:nvSpPr>
              <p:cNvPr id="8873" name="Google Shape;8873;p5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4" name="Google Shape;8874;p5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5" name="Google Shape;8875;p5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6" name="Google Shape;8876;p5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77" name="Google Shape;8877;p5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78" name="Google Shape;8878;p54"/>
            <p:cNvGrpSpPr/>
            <p:nvPr/>
          </p:nvGrpSpPr>
          <p:grpSpPr>
            <a:xfrm>
              <a:off x="1455707" y="3654858"/>
              <a:ext cx="1491150" cy="417657"/>
              <a:chOff x="1455707" y="3654858"/>
              <a:chExt cx="1491150" cy="417657"/>
            </a:xfrm>
          </p:grpSpPr>
          <p:sp>
            <p:nvSpPr>
              <p:cNvPr id="8879" name="Google Shape;8879;p5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99" name="Google Shape;8899;p54"/>
          <p:cNvGraphicFramePr/>
          <p:nvPr/>
        </p:nvGraphicFramePr>
        <p:xfrm>
          <a:off x="5954575" y="2361200"/>
          <a:ext cx="2504100" cy="868600"/>
        </p:xfrm>
        <a:graphic>
          <a:graphicData uri="http://schemas.openxmlformats.org/drawingml/2006/table">
            <a:tbl>
              <a:tblPr>
                <a:noFill/>
                <a:tableStyleId>{66543DB4-0492-4102-A9E8-42A820E077DA}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00" name="Google Shape;8900;p54"/>
          <p:cNvGrpSpPr/>
          <p:nvPr/>
        </p:nvGrpSpPr>
        <p:grpSpPr>
          <a:xfrm>
            <a:off x="727251" y="1188964"/>
            <a:ext cx="2396505" cy="976502"/>
            <a:chOff x="749309" y="1112739"/>
            <a:chExt cx="2371603" cy="976502"/>
          </a:xfrm>
        </p:grpSpPr>
        <p:grpSp>
          <p:nvGrpSpPr>
            <p:cNvPr id="8901" name="Google Shape;8901;p54"/>
            <p:cNvGrpSpPr/>
            <p:nvPr/>
          </p:nvGrpSpPr>
          <p:grpSpPr>
            <a:xfrm>
              <a:off x="1092126" y="1112739"/>
              <a:ext cx="2028786" cy="975464"/>
              <a:chOff x="1092126" y="1112739"/>
              <a:chExt cx="2028786" cy="975464"/>
            </a:xfrm>
          </p:grpSpPr>
          <p:sp>
            <p:nvSpPr>
              <p:cNvPr id="8902" name="Google Shape;8902;p5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54"/>
            <p:cNvGrpSpPr/>
            <p:nvPr/>
          </p:nvGrpSpPr>
          <p:grpSpPr>
            <a:xfrm>
              <a:off x="749309" y="1112739"/>
              <a:ext cx="314700" cy="975464"/>
              <a:chOff x="749309" y="1112739"/>
              <a:chExt cx="314700" cy="975464"/>
            </a:xfrm>
          </p:grpSpPr>
          <p:sp>
            <p:nvSpPr>
              <p:cNvPr id="8927" name="Google Shape;8927;p5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1" name="Google Shape;8931;p5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35" name="Google Shape;8935;p54"/>
          <p:cNvGraphicFramePr/>
          <p:nvPr/>
        </p:nvGraphicFramePr>
        <p:xfrm>
          <a:off x="5954600" y="1188950"/>
          <a:ext cx="2504100" cy="976500"/>
        </p:xfrm>
        <a:graphic>
          <a:graphicData uri="http://schemas.openxmlformats.org/drawingml/2006/table">
            <a:tbl>
              <a:tblPr>
                <a:noFill/>
                <a:tableStyleId>{66543DB4-0492-4102-A9E8-42A820E077DA}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36" name="Google Shape;8936;p54"/>
          <p:cNvGraphicFramePr/>
          <p:nvPr/>
        </p:nvGraphicFramePr>
        <p:xfrm>
          <a:off x="3375463" y="2361200"/>
          <a:ext cx="2363400" cy="868575"/>
        </p:xfrm>
        <a:graphic>
          <a:graphicData uri="http://schemas.openxmlformats.org/drawingml/2006/table">
            <a:tbl>
              <a:tblPr>
                <a:noFill/>
                <a:tableStyleId>{66543DB4-0492-4102-A9E8-42A820E077DA}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37" name="Google Shape;8937;p54"/>
          <p:cNvGrpSpPr/>
          <p:nvPr/>
        </p:nvGrpSpPr>
        <p:grpSpPr>
          <a:xfrm>
            <a:off x="3377449" y="3352160"/>
            <a:ext cx="2363377" cy="1047062"/>
            <a:chOff x="3358399" y="3285485"/>
            <a:chExt cx="2363377" cy="1047062"/>
          </a:xfrm>
        </p:grpSpPr>
        <p:grpSp>
          <p:nvGrpSpPr>
            <p:cNvPr id="8938" name="Google Shape;8938;p54"/>
            <p:cNvGrpSpPr/>
            <p:nvPr/>
          </p:nvGrpSpPr>
          <p:grpSpPr>
            <a:xfrm>
              <a:off x="3358412" y="3285485"/>
              <a:ext cx="2363244" cy="139500"/>
              <a:chOff x="3358412" y="3285485"/>
              <a:chExt cx="2363244" cy="139500"/>
            </a:xfrm>
          </p:grpSpPr>
          <p:sp>
            <p:nvSpPr>
              <p:cNvPr id="8939" name="Google Shape;8939;p5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54"/>
            <p:cNvGrpSpPr/>
            <p:nvPr/>
          </p:nvGrpSpPr>
          <p:grpSpPr>
            <a:xfrm>
              <a:off x="3358412" y="3466996"/>
              <a:ext cx="2363244" cy="139500"/>
              <a:chOff x="3358412" y="3466996"/>
              <a:chExt cx="2363244" cy="139500"/>
            </a:xfrm>
          </p:grpSpPr>
          <p:sp>
            <p:nvSpPr>
              <p:cNvPr id="8945" name="Google Shape;8945;p5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4"/>
            <p:cNvGrpSpPr/>
            <p:nvPr/>
          </p:nvGrpSpPr>
          <p:grpSpPr>
            <a:xfrm>
              <a:off x="3358412" y="3648507"/>
              <a:ext cx="2363244" cy="139500"/>
              <a:chOff x="3358412" y="3648507"/>
              <a:chExt cx="2363244" cy="139500"/>
            </a:xfrm>
          </p:grpSpPr>
          <p:sp>
            <p:nvSpPr>
              <p:cNvPr id="8951" name="Google Shape;8951;p5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4"/>
            <p:cNvGrpSpPr/>
            <p:nvPr/>
          </p:nvGrpSpPr>
          <p:grpSpPr>
            <a:xfrm>
              <a:off x="3358412" y="3830018"/>
              <a:ext cx="2363244" cy="139500"/>
              <a:chOff x="3358412" y="3830018"/>
              <a:chExt cx="2363244" cy="139500"/>
            </a:xfrm>
          </p:grpSpPr>
          <p:sp>
            <p:nvSpPr>
              <p:cNvPr id="8957" name="Google Shape;8957;p5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4"/>
            <p:cNvGrpSpPr/>
            <p:nvPr/>
          </p:nvGrpSpPr>
          <p:grpSpPr>
            <a:xfrm>
              <a:off x="3358399" y="4011514"/>
              <a:ext cx="2363377" cy="139537"/>
              <a:chOff x="3294800" y="4134603"/>
              <a:chExt cx="2638876" cy="152400"/>
            </a:xfrm>
          </p:grpSpPr>
          <p:sp>
            <p:nvSpPr>
              <p:cNvPr id="8963" name="Google Shape;8963;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4"/>
            <p:cNvGrpSpPr/>
            <p:nvPr/>
          </p:nvGrpSpPr>
          <p:grpSpPr>
            <a:xfrm>
              <a:off x="3358399" y="4193010"/>
              <a:ext cx="2363377" cy="139537"/>
              <a:chOff x="3294800" y="4134603"/>
              <a:chExt cx="2638876" cy="152400"/>
            </a:xfrm>
          </p:grpSpPr>
          <p:sp>
            <p:nvSpPr>
              <p:cNvPr id="8969" name="Google Shape;8969;p5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4" name="Google Shape;8974;p54"/>
          <p:cNvGraphicFramePr/>
          <p:nvPr/>
        </p:nvGraphicFramePr>
        <p:xfrm>
          <a:off x="728250" y="2361200"/>
          <a:ext cx="2369800" cy="889350"/>
        </p:xfrm>
        <a:graphic>
          <a:graphicData uri="http://schemas.openxmlformats.org/drawingml/2006/table">
            <a:tbl>
              <a:tblPr>
                <a:noFill/>
                <a:tableStyleId>{66543DB4-0492-4102-A9E8-42A820E077DA}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75" name="Google Shape;8975;p54"/>
          <p:cNvGrpSpPr/>
          <p:nvPr/>
        </p:nvGrpSpPr>
        <p:grpSpPr>
          <a:xfrm>
            <a:off x="4177919" y="2765014"/>
            <a:ext cx="1302095" cy="60959"/>
            <a:chOff x="3558802" y="4011427"/>
            <a:chExt cx="1866000" cy="111300"/>
          </a:xfrm>
        </p:grpSpPr>
        <p:sp>
          <p:nvSpPr>
            <p:cNvPr id="8976" name="Google Shape;8976;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54"/>
          <p:cNvGrpSpPr/>
          <p:nvPr/>
        </p:nvGrpSpPr>
        <p:grpSpPr>
          <a:xfrm>
            <a:off x="4723407" y="3047174"/>
            <a:ext cx="914340" cy="60959"/>
            <a:chOff x="3558802" y="4011427"/>
            <a:chExt cx="1866000" cy="111300"/>
          </a:xfrm>
        </p:grpSpPr>
        <p:sp>
          <p:nvSpPr>
            <p:cNvPr id="8979" name="Google Shape;8979;p5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54"/>
          <p:cNvGrpSpPr/>
          <p:nvPr/>
        </p:nvGrpSpPr>
        <p:grpSpPr>
          <a:xfrm>
            <a:off x="5926924" y="3381697"/>
            <a:ext cx="2519825" cy="1001454"/>
            <a:chOff x="1906114" y="789980"/>
            <a:chExt cx="1487676" cy="606868"/>
          </a:xfrm>
        </p:grpSpPr>
        <p:cxnSp>
          <p:nvCxnSpPr>
            <p:cNvPr id="8982" name="Google Shape;8982;p5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3" name="Google Shape;8983;p5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84" name="Google Shape;8984;p5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85" name="Google Shape;8985;p5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86" name="Google Shape;8986;p5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87" name="Google Shape;8987;p5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988" name="Google Shape;8988;p5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989" name="Google Shape;8989;p5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996" name="Google Shape;8996;p5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997" name="Google Shape;8997;p5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998" name="Google Shape;8998;p5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54"/>
          <p:cNvGrpSpPr/>
          <p:nvPr/>
        </p:nvGrpSpPr>
        <p:grpSpPr>
          <a:xfrm>
            <a:off x="3372612" y="1159008"/>
            <a:ext cx="2363393" cy="1005865"/>
            <a:chOff x="3292400" y="1193188"/>
            <a:chExt cx="2615240" cy="1131075"/>
          </a:xfrm>
        </p:grpSpPr>
        <p:sp>
          <p:nvSpPr>
            <p:cNvPr id="9000" name="Google Shape;9000;p5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1" name="Google Shape;9001;p5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02" name="Google Shape;9002;p5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03" name="Google Shape;9003;p5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04" name="Google Shape;9004;p5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05" name="Google Shape;9005;p5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06" name="Google Shape;9006;p5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07" name="Google Shape;9007;p5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08" name="Google Shape;9008;p5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09" name="Google Shape;9009;p5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10" name="Google Shape;9010;p5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1" name="Google Shape;9011;p5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12" name="Google Shape;9012;p5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13" name="Google Shape;9013;p5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14" name="Google Shape;9014;p54"/>
            <p:cNvGrpSpPr/>
            <p:nvPr/>
          </p:nvGrpSpPr>
          <p:grpSpPr>
            <a:xfrm>
              <a:off x="3748438" y="1378608"/>
              <a:ext cx="2159202" cy="903971"/>
              <a:chOff x="1683525" y="2179850"/>
              <a:chExt cx="4519050" cy="2134525"/>
            </a:xfrm>
          </p:grpSpPr>
          <p:sp>
            <p:nvSpPr>
              <p:cNvPr id="9015" name="Google Shape;9015;p5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6" name="Google Shape;9016;p5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7" name="Google Shape;9017;p5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8" name="Google Shape;9018;p5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9" name="Google Shape;9019;p5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0" name="Google Shape;9020;p5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1" name="Google Shape;9021;p5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2" name="Google Shape;9022;p5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3" name="Google Shape;9023;p5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4" name="Google Shape;9024;p5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5" name="Google Shape;9025;p5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6" name="Google Shape;9026;p5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030"/>
        <p:cNvGrpSpPr/>
        <p:nvPr/>
      </p:nvGrpSpPr>
      <p:grpSpPr>
        <a:xfrm>
          <a:off x="0" y="0"/>
          <a:ext cx="0" cy="0"/>
          <a:chOff x="0" y="0"/>
          <a:chExt cx="0" cy="0"/>
        </a:xfrm>
      </p:grpSpPr>
      <p:grpSp>
        <p:nvGrpSpPr>
          <p:cNvPr id="9031" name="Google Shape;9031;p55"/>
          <p:cNvGrpSpPr/>
          <p:nvPr/>
        </p:nvGrpSpPr>
        <p:grpSpPr>
          <a:xfrm>
            <a:off x="4814684" y="1191441"/>
            <a:ext cx="745431" cy="718863"/>
            <a:chOff x="4249973" y="1201875"/>
            <a:chExt cx="1958568" cy="1888762"/>
          </a:xfrm>
        </p:grpSpPr>
        <p:sp>
          <p:nvSpPr>
            <p:cNvPr id="9032" name="Google Shape;9032;p5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55"/>
            <p:cNvGrpSpPr/>
            <p:nvPr/>
          </p:nvGrpSpPr>
          <p:grpSpPr>
            <a:xfrm>
              <a:off x="5853086" y="1789142"/>
              <a:ext cx="355454" cy="1048099"/>
              <a:chOff x="5576108" y="2016725"/>
              <a:chExt cx="565200" cy="1666560"/>
            </a:xfrm>
          </p:grpSpPr>
          <p:sp>
            <p:nvSpPr>
              <p:cNvPr id="9034" name="Google Shape;9034;p5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5" name="Google Shape;9035;p5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55"/>
            <p:cNvGrpSpPr/>
            <p:nvPr/>
          </p:nvGrpSpPr>
          <p:grpSpPr>
            <a:xfrm>
              <a:off x="4869455" y="2691676"/>
              <a:ext cx="1013897" cy="398961"/>
              <a:chOff x="4012057" y="3451825"/>
              <a:chExt cx="1612175" cy="634379"/>
            </a:xfrm>
          </p:grpSpPr>
          <p:sp>
            <p:nvSpPr>
              <p:cNvPr id="9037" name="Google Shape;9037;p5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38" name="Google Shape;9038;p5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55"/>
            <p:cNvGrpSpPr/>
            <p:nvPr/>
          </p:nvGrpSpPr>
          <p:grpSpPr>
            <a:xfrm>
              <a:off x="4276937" y="2155961"/>
              <a:ext cx="651965" cy="891358"/>
              <a:chOff x="3069908" y="2599997"/>
              <a:chExt cx="1036675" cy="1417328"/>
            </a:xfrm>
          </p:grpSpPr>
          <p:sp>
            <p:nvSpPr>
              <p:cNvPr id="9040" name="Google Shape;9040;p5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1" name="Google Shape;9041;p5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55"/>
            <p:cNvGrpSpPr/>
            <p:nvPr/>
          </p:nvGrpSpPr>
          <p:grpSpPr>
            <a:xfrm>
              <a:off x="5054918" y="1201875"/>
              <a:ext cx="999548" cy="602711"/>
              <a:chOff x="4306958" y="1082925"/>
              <a:chExt cx="1589359" cy="958358"/>
            </a:xfrm>
          </p:grpSpPr>
          <p:sp>
            <p:nvSpPr>
              <p:cNvPr id="9043" name="Google Shape;9043;p5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4" name="Google Shape;9044;p5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55"/>
            <p:cNvGrpSpPr/>
            <p:nvPr/>
          </p:nvGrpSpPr>
          <p:grpSpPr>
            <a:xfrm>
              <a:off x="4249973" y="1303451"/>
              <a:ext cx="799317" cy="841334"/>
              <a:chOff x="3027033" y="1244439"/>
              <a:chExt cx="1270977" cy="1337786"/>
            </a:xfrm>
          </p:grpSpPr>
          <p:sp>
            <p:nvSpPr>
              <p:cNvPr id="9046" name="Google Shape;9046;p5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8" name="Google Shape;9048;p55"/>
          <p:cNvGrpSpPr/>
          <p:nvPr/>
        </p:nvGrpSpPr>
        <p:grpSpPr>
          <a:xfrm>
            <a:off x="731057" y="2069890"/>
            <a:ext cx="761767" cy="729896"/>
            <a:chOff x="2657744" y="2337745"/>
            <a:chExt cx="832987" cy="798137"/>
          </a:xfrm>
        </p:grpSpPr>
        <p:sp>
          <p:nvSpPr>
            <p:cNvPr id="9049" name="Google Shape;9049;p5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55"/>
          <p:cNvGrpSpPr/>
          <p:nvPr/>
        </p:nvGrpSpPr>
        <p:grpSpPr>
          <a:xfrm>
            <a:off x="3242022" y="2073097"/>
            <a:ext cx="685569" cy="723586"/>
            <a:chOff x="3398134" y="2057755"/>
            <a:chExt cx="704087" cy="743130"/>
          </a:xfrm>
        </p:grpSpPr>
        <p:grpSp>
          <p:nvGrpSpPr>
            <p:cNvPr id="9056" name="Google Shape;9056;p55"/>
            <p:cNvGrpSpPr/>
            <p:nvPr/>
          </p:nvGrpSpPr>
          <p:grpSpPr>
            <a:xfrm>
              <a:off x="3398134" y="2290183"/>
              <a:ext cx="315300" cy="219900"/>
              <a:chOff x="3398134" y="2290183"/>
              <a:chExt cx="315300" cy="219900"/>
            </a:xfrm>
          </p:grpSpPr>
          <p:sp>
            <p:nvSpPr>
              <p:cNvPr id="9057" name="Google Shape;9057;p5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58" name="Google Shape;9058;p55"/>
              <p:cNvCxnSpPr>
                <a:stCxn id="905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59" name="Google Shape;9059;p55"/>
            <p:cNvGrpSpPr/>
            <p:nvPr/>
          </p:nvGrpSpPr>
          <p:grpSpPr>
            <a:xfrm>
              <a:off x="3547823" y="2467358"/>
              <a:ext cx="219900" cy="333527"/>
              <a:chOff x="3547823" y="2467358"/>
              <a:chExt cx="219900" cy="333527"/>
            </a:xfrm>
          </p:grpSpPr>
          <p:sp>
            <p:nvSpPr>
              <p:cNvPr id="9060" name="Google Shape;9060;p5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1" name="Google Shape;9061;p5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62" name="Google Shape;9062;p55"/>
            <p:cNvGrpSpPr/>
            <p:nvPr/>
          </p:nvGrpSpPr>
          <p:grpSpPr>
            <a:xfrm>
              <a:off x="3734138" y="2467358"/>
              <a:ext cx="219900" cy="333527"/>
              <a:chOff x="3734138" y="2467358"/>
              <a:chExt cx="219900" cy="333527"/>
            </a:xfrm>
          </p:grpSpPr>
          <p:sp>
            <p:nvSpPr>
              <p:cNvPr id="9063" name="Google Shape;9063;p5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4" name="Google Shape;9064;p5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65" name="Google Shape;9065;p55"/>
            <p:cNvGrpSpPr/>
            <p:nvPr/>
          </p:nvGrpSpPr>
          <p:grpSpPr>
            <a:xfrm>
              <a:off x="3787560" y="2288011"/>
              <a:ext cx="314661" cy="219900"/>
              <a:chOff x="3787560" y="2288011"/>
              <a:chExt cx="314661" cy="219900"/>
            </a:xfrm>
          </p:grpSpPr>
          <p:sp>
            <p:nvSpPr>
              <p:cNvPr id="9066" name="Google Shape;9066;p5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7" name="Google Shape;9067;p5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68" name="Google Shape;9068;p55"/>
            <p:cNvGrpSpPr/>
            <p:nvPr/>
          </p:nvGrpSpPr>
          <p:grpSpPr>
            <a:xfrm>
              <a:off x="3637290" y="2057755"/>
              <a:ext cx="219900" cy="335499"/>
              <a:chOff x="3637290" y="2057755"/>
              <a:chExt cx="219900" cy="335499"/>
            </a:xfrm>
          </p:grpSpPr>
          <p:sp>
            <p:nvSpPr>
              <p:cNvPr id="9069" name="Google Shape;9069;p5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70" name="Google Shape;9070;p5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71" name="Google Shape;9071;p55"/>
          <p:cNvGrpSpPr/>
          <p:nvPr/>
        </p:nvGrpSpPr>
        <p:grpSpPr>
          <a:xfrm>
            <a:off x="4917244" y="2079792"/>
            <a:ext cx="710153" cy="710153"/>
            <a:chOff x="5007123" y="2079403"/>
            <a:chExt cx="687600" cy="687600"/>
          </a:xfrm>
        </p:grpSpPr>
        <p:sp>
          <p:nvSpPr>
            <p:cNvPr id="9072" name="Google Shape;9072;p5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55"/>
          <p:cNvGrpSpPr/>
          <p:nvPr/>
        </p:nvGrpSpPr>
        <p:grpSpPr>
          <a:xfrm>
            <a:off x="5726681" y="2074299"/>
            <a:ext cx="720998" cy="721183"/>
            <a:chOff x="5797446" y="2063053"/>
            <a:chExt cx="698100" cy="698280"/>
          </a:xfrm>
        </p:grpSpPr>
        <p:sp>
          <p:nvSpPr>
            <p:cNvPr id="9077" name="Google Shape;9077;p5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55"/>
          <p:cNvGrpSpPr/>
          <p:nvPr/>
        </p:nvGrpSpPr>
        <p:grpSpPr>
          <a:xfrm>
            <a:off x="8171828" y="3719904"/>
            <a:ext cx="280585" cy="673164"/>
            <a:chOff x="8075075" y="3754290"/>
            <a:chExt cx="255612" cy="613194"/>
          </a:xfrm>
        </p:grpSpPr>
        <p:grpSp>
          <p:nvGrpSpPr>
            <p:cNvPr id="9082" name="Google Shape;9082;p55"/>
            <p:cNvGrpSpPr/>
            <p:nvPr/>
          </p:nvGrpSpPr>
          <p:grpSpPr>
            <a:xfrm>
              <a:off x="8075075" y="3754290"/>
              <a:ext cx="255612" cy="613194"/>
              <a:chOff x="8075075" y="3754290"/>
              <a:chExt cx="255612" cy="613194"/>
            </a:xfrm>
          </p:grpSpPr>
          <p:sp>
            <p:nvSpPr>
              <p:cNvPr id="9083" name="Google Shape;9083;p5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5" name="Google Shape;9085;p5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55"/>
          <p:cNvGrpSpPr/>
          <p:nvPr/>
        </p:nvGrpSpPr>
        <p:grpSpPr>
          <a:xfrm>
            <a:off x="5288887" y="3708700"/>
            <a:ext cx="470352" cy="683745"/>
            <a:chOff x="1697726" y="3244179"/>
            <a:chExt cx="788124" cy="1146069"/>
          </a:xfrm>
        </p:grpSpPr>
        <p:sp>
          <p:nvSpPr>
            <p:cNvPr id="9087" name="Google Shape;9087;p5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9" name="Google Shape;9089;p5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0" name="Google Shape;9090;p55"/>
          <p:cNvGrpSpPr/>
          <p:nvPr/>
        </p:nvGrpSpPr>
        <p:grpSpPr>
          <a:xfrm>
            <a:off x="5910037" y="3719902"/>
            <a:ext cx="293891" cy="293845"/>
            <a:chOff x="6134814" y="3754290"/>
            <a:chExt cx="293891" cy="293845"/>
          </a:xfrm>
        </p:grpSpPr>
        <p:sp>
          <p:nvSpPr>
            <p:cNvPr id="9091" name="Google Shape;9091;p5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5"/>
          <p:cNvGrpSpPr/>
          <p:nvPr/>
        </p:nvGrpSpPr>
        <p:grpSpPr>
          <a:xfrm>
            <a:off x="5910037" y="4098574"/>
            <a:ext cx="293891" cy="293891"/>
            <a:chOff x="6134814" y="4086186"/>
            <a:chExt cx="293891" cy="293891"/>
          </a:xfrm>
        </p:grpSpPr>
        <p:sp>
          <p:nvSpPr>
            <p:cNvPr id="9094" name="Google Shape;9094;p5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6" name="Google Shape;9096;p5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8" name="Google Shape;9098;p55"/>
          <p:cNvGrpSpPr/>
          <p:nvPr/>
        </p:nvGrpSpPr>
        <p:grpSpPr>
          <a:xfrm>
            <a:off x="7835013" y="2927266"/>
            <a:ext cx="622883" cy="621944"/>
            <a:chOff x="1187048" y="238125"/>
            <a:chExt cx="5256397" cy="5248476"/>
          </a:xfrm>
        </p:grpSpPr>
        <p:sp>
          <p:nvSpPr>
            <p:cNvPr id="9099" name="Google Shape;9099;p5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55"/>
          <p:cNvGrpSpPr/>
          <p:nvPr/>
        </p:nvGrpSpPr>
        <p:grpSpPr>
          <a:xfrm>
            <a:off x="2292118" y="2936875"/>
            <a:ext cx="1310987" cy="612407"/>
            <a:chOff x="238125" y="1188750"/>
            <a:chExt cx="7140450" cy="3335550"/>
          </a:xfrm>
        </p:grpSpPr>
        <p:sp>
          <p:nvSpPr>
            <p:cNvPr id="9104" name="Google Shape;9104;p5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55"/>
          <p:cNvGrpSpPr/>
          <p:nvPr/>
        </p:nvGrpSpPr>
        <p:grpSpPr>
          <a:xfrm>
            <a:off x="6617990" y="2927430"/>
            <a:ext cx="1110299" cy="621702"/>
            <a:chOff x="238125" y="1335475"/>
            <a:chExt cx="5418735" cy="3034175"/>
          </a:xfrm>
        </p:grpSpPr>
        <p:sp>
          <p:nvSpPr>
            <p:cNvPr id="9110" name="Google Shape;9110;p5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55"/>
          <p:cNvGrpSpPr/>
          <p:nvPr/>
        </p:nvGrpSpPr>
        <p:grpSpPr>
          <a:xfrm>
            <a:off x="5435649" y="2924327"/>
            <a:ext cx="1074451" cy="627181"/>
            <a:chOff x="5359127" y="2910889"/>
            <a:chExt cx="1097723" cy="640831"/>
          </a:xfrm>
        </p:grpSpPr>
        <p:grpSp>
          <p:nvGrpSpPr>
            <p:cNvPr id="9114" name="Google Shape;9114;p55"/>
            <p:cNvGrpSpPr/>
            <p:nvPr/>
          </p:nvGrpSpPr>
          <p:grpSpPr>
            <a:xfrm>
              <a:off x="5929791" y="3263088"/>
              <a:ext cx="527060" cy="287097"/>
              <a:chOff x="5929791" y="3263088"/>
              <a:chExt cx="527060" cy="287097"/>
            </a:xfrm>
          </p:grpSpPr>
          <p:sp>
            <p:nvSpPr>
              <p:cNvPr id="9115" name="Google Shape;9115;p5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6" name="Google Shape;9116;p5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17" name="Google Shape;9117;p55"/>
            <p:cNvGrpSpPr/>
            <p:nvPr/>
          </p:nvGrpSpPr>
          <p:grpSpPr>
            <a:xfrm>
              <a:off x="5359127" y="3263089"/>
              <a:ext cx="526428" cy="288631"/>
              <a:chOff x="5359127" y="3263089"/>
              <a:chExt cx="526428" cy="288631"/>
            </a:xfrm>
          </p:grpSpPr>
          <p:sp>
            <p:nvSpPr>
              <p:cNvPr id="9118" name="Google Shape;9118;p5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19" name="Google Shape;9119;p5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0" name="Google Shape;9120;p55"/>
            <p:cNvGrpSpPr/>
            <p:nvPr/>
          </p:nvGrpSpPr>
          <p:grpSpPr>
            <a:xfrm>
              <a:off x="5551525" y="2910889"/>
              <a:ext cx="520901" cy="610283"/>
              <a:chOff x="5551525" y="2910889"/>
              <a:chExt cx="520901" cy="610283"/>
            </a:xfrm>
          </p:grpSpPr>
          <p:sp>
            <p:nvSpPr>
              <p:cNvPr id="9121" name="Google Shape;9121;p5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2" name="Google Shape;9122;p5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3" name="Google Shape;9123;p55"/>
            <p:cNvGrpSpPr/>
            <p:nvPr/>
          </p:nvGrpSpPr>
          <p:grpSpPr>
            <a:xfrm>
              <a:off x="5743962" y="2919100"/>
              <a:ext cx="623674" cy="284502"/>
              <a:chOff x="5743962" y="2919100"/>
              <a:chExt cx="623674" cy="284502"/>
            </a:xfrm>
          </p:grpSpPr>
          <p:sp>
            <p:nvSpPr>
              <p:cNvPr id="9124" name="Google Shape;9124;p5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5" name="Google Shape;9125;p5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26" name="Google Shape;9126;p55"/>
          <p:cNvGrpSpPr/>
          <p:nvPr/>
        </p:nvGrpSpPr>
        <p:grpSpPr>
          <a:xfrm>
            <a:off x="7586863" y="2075038"/>
            <a:ext cx="874976" cy="719600"/>
            <a:chOff x="7608988" y="2093194"/>
            <a:chExt cx="817276" cy="672147"/>
          </a:xfrm>
        </p:grpSpPr>
        <p:cxnSp>
          <p:nvCxnSpPr>
            <p:cNvPr id="9127" name="Google Shape;9127;p5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8" name="Google Shape;9128;p5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29" name="Google Shape;9129;p5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0" name="Google Shape;9130;p5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31" name="Google Shape;9131;p5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32" name="Google Shape;9132;p5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33" name="Google Shape;9133;p55"/>
            <p:cNvGrpSpPr/>
            <p:nvPr/>
          </p:nvGrpSpPr>
          <p:grpSpPr>
            <a:xfrm>
              <a:off x="7721175" y="2093194"/>
              <a:ext cx="599587" cy="623846"/>
              <a:chOff x="7721175" y="2093194"/>
              <a:chExt cx="599587" cy="623846"/>
            </a:xfrm>
          </p:grpSpPr>
          <p:grpSp>
            <p:nvGrpSpPr>
              <p:cNvPr id="9134" name="Google Shape;9134;p55"/>
              <p:cNvGrpSpPr/>
              <p:nvPr/>
            </p:nvGrpSpPr>
            <p:grpSpPr>
              <a:xfrm>
                <a:off x="7721175" y="2093194"/>
                <a:ext cx="291605" cy="623846"/>
                <a:chOff x="9405575" y="2061418"/>
                <a:chExt cx="291605" cy="623846"/>
              </a:xfrm>
            </p:grpSpPr>
            <p:sp>
              <p:nvSpPr>
                <p:cNvPr id="9135" name="Google Shape;9135;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55"/>
              <p:cNvGrpSpPr/>
              <p:nvPr/>
            </p:nvGrpSpPr>
            <p:grpSpPr>
              <a:xfrm flipH="1">
                <a:off x="8029157" y="2093194"/>
                <a:ext cx="291605" cy="623846"/>
                <a:chOff x="9405575" y="2061418"/>
                <a:chExt cx="291605" cy="623846"/>
              </a:xfrm>
            </p:grpSpPr>
            <p:sp>
              <p:nvSpPr>
                <p:cNvPr id="9143" name="Google Shape;9143;p5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50" name="Google Shape;9150;p55"/>
          <p:cNvGrpSpPr/>
          <p:nvPr/>
        </p:nvGrpSpPr>
        <p:grpSpPr>
          <a:xfrm>
            <a:off x="4031299" y="1191441"/>
            <a:ext cx="712557" cy="785901"/>
            <a:chOff x="4206459" y="1191441"/>
            <a:chExt cx="712557" cy="785901"/>
          </a:xfrm>
        </p:grpSpPr>
        <p:sp>
          <p:nvSpPr>
            <p:cNvPr id="9151" name="Google Shape;9151;p5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5" name="Google Shape;9155;p55"/>
            <p:cNvGrpSpPr/>
            <p:nvPr/>
          </p:nvGrpSpPr>
          <p:grpSpPr>
            <a:xfrm>
              <a:off x="4644280" y="1290523"/>
              <a:ext cx="143716" cy="29463"/>
              <a:chOff x="4644280" y="1290523"/>
              <a:chExt cx="143716" cy="29463"/>
            </a:xfrm>
          </p:grpSpPr>
          <p:sp>
            <p:nvSpPr>
              <p:cNvPr id="9156" name="Google Shape;9156;p5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5"/>
            <p:cNvGrpSpPr/>
            <p:nvPr/>
          </p:nvGrpSpPr>
          <p:grpSpPr>
            <a:xfrm>
              <a:off x="4356567" y="1191441"/>
              <a:ext cx="143690" cy="29488"/>
              <a:chOff x="4356567" y="1191441"/>
              <a:chExt cx="143690" cy="29488"/>
            </a:xfrm>
          </p:grpSpPr>
          <p:sp>
            <p:nvSpPr>
              <p:cNvPr id="9161" name="Google Shape;9161;p5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55"/>
            <p:cNvGrpSpPr/>
            <p:nvPr/>
          </p:nvGrpSpPr>
          <p:grpSpPr>
            <a:xfrm>
              <a:off x="4339009" y="1863727"/>
              <a:ext cx="143703" cy="29476"/>
              <a:chOff x="4339009" y="1863727"/>
              <a:chExt cx="143703" cy="29476"/>
            </a:xfrm>
          </p:grpSpPr>
          <p:sp>
            <p:nvSpPr>
              <p:cNvPr id="9166" name="Google Shape;9166;p5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55"/>
            <p:cNvGrpSpPr/>
            <p:nvPr/>
          </p:nvGrpSpPr>
          <p:grpSpPr>
            <a:xfrm>
              <a:off x="4206459" y="1607315"/>
              <a:ext cx="29539" cy="142899"/>
              <a:chOff x="4206459" y="1607315"/>
              <a:chExt cx="29539" cy="142899"/>
            </a:xfrm>
          </p:grpSpPr>
          <p:sp>
            <p:nvSpPr>
              <p:cNvPr id="9171" name="Google Shape;9171;p5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5" name="Google Shape;9175;p5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55"/>
            <p:cNvGrpSpPr/>
            <p:nvPr/>
          </p:nvGrpSpPr>
          <p:grpSpPr>
            <a:xfrm>
              <a:off x="4889463" y="1423737"/>
              <a:ext cx="29552" cy="142899"/>
              <a:chOff x="4889463" y="1423737"/>
              <a:chExt cx="29552" cy="142899"/>
            </a:xfrm>
          </p:grpSpPr>
          <p:sp>
            <p:nvSpPr>
              <p:cNvPr id="9180" name="Google Shape;9180;p5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55"/>
            <p:cNvGrpSpPr/>
            <p:nvPr/>
          </p:nvGrpSpPr>
          <p:grpSpPr>
            <a:xfrm>
              <a:off x="4771663" y="1876896"/>
              <a:ext cx="108651" cy="100447"/>
              <a:chOff x="4771663" y="1876896"/>
              <a:chExt cx="108651" cy="100447"/>
            </a:xfrm>
          </p:grpSpPr>
          <p:sp>
            <p:nvSpPr>
              <p:cNvPr id="9185" name="Google Shape;9185;p5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9" name="Google Shape;9189;p55"/>
          <p:cNvGrpSpPr/>
          <p:nvPr/>
        </p:nvGrpSpPr>
        <p:grpSpPr>
          <a:xfrm>
            <a:off x="4026774" y="2074664"/>
            <a:ext cx="791287" cy="720350"/>
            <a:chOff x="267375" y="1071875"/>
            <a:chExt cx="470500" cy="428550"/>
          </a:xfrm>
        </p:grpSpPr>
        <p:sp>
          <p:nvSpPr>
            <p:cNvPr id="9190" name="Google Shape;9190;p5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55"/>
          <p:cNvGrpSpPr/>
          <p:nvPr/>
        </p:nvGrpSpPr>
        <p:grpSpPr>
          <a:xfrm>
            <a:off x="727269" y="3719294"/>
            <a:ext cx="1408444" cy="673166"/>
            <a:chOff x="712664" y="3693287"/>
            <a:chExt cx="1460738" cy="698160"/>
          </a:xfrm>
        </p:grpSpPr>
        <p:grpSp>
          <p:nvGrpSpPr>
            <p:cNvPr id="9199" name="Google Shape;9199;p55"/>
            <p:cNvGrpSpPr/>
            <p:nvPr/>
          </p:nvGrpSpPr>
          <p:grpSpPr>
            <a:xfrm>
              <a:off x="1380079" y="4133090"/>
              <a:ext cx="234048" cy="258099"/>
              <a:chOff x="1380079" y="4133090"/>
              <a:chExt cx="234048" cy="258099"/>
            </a:xfrm>
          </p:grpSpPr>
          <p:sp>
            <p:nvSpPr>
              <p:cNvPr id="9200" name="Google Shape;9200;p5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55"/>
            <p:cNvGrpSpPr/>
            <p:nvPr/>
          </p:nvGrpSpPr>
          <p:grpSpPr>
            <a:xfrm>
              <a:off x="884610" y="3864082"/>
              <a:ext cx="1118566" cy="527275"/>
              <a:chOff x="890961" y="3865463"/>
              <a:chExt cx="1115221" cy="525698"/>
            </a:xfrm>
          </p:grpSpPr>
          <p:sp>
            <p:nvSpPr>
              <p:cNvPr id="9204" name="Google Shape;9204;p5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55"/>
            <p:cNvGrpSpPr/>
            <p:nvPr/>
          </p:nvGrpSpPr>
          <p:grpSpPr>
            <a:xfrm>
              <a:off x="712664" y="3693287"/>
              <a:ext cx="1460738" cy="698160"/>
              <a:chOff x="712664" y="3693025"/>
              <a:chExt cx="1460738" cy="698160"/>
            </a:xfrm>
          </p:grpSpPr>
          <p:sp>
            <p:nvSpPr>
              <p:cNvPr id="9208" name="Google Shape;9208;p5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4" name="Google Shape;9214;p55"/>
          <p:cNvGrpSpPr/>
          <p:nvPr/>
        </p:nvGrpSpPr>
        <p:grpSpPr>
          <a:xfrm>
            <a:off x="3164985" y="1191441"/>
            <a:ext cx="795485" cy="738831"/>
            <a:chOff x="3348603" y="1236445"/>
            <a:chExt cx="749256" cy="695894"/>
          </a:xfrm>
        </p:grpSpPr>
        <p:grpSp>
          <p:nvGrpSpPr>
            <p:cNvPr id="9215" name="Google Shape;9215;p55"/>
            <p:cNvGrpSpPr/>
            <p:nvPr/>
          </p:nvGrpSpPr>
          <p:grpSpPr>
            <a:xfrm>
              <a:off x="3583779" y="1236445"/>
              <a:ext cx="293795" cy="285811"/>
              <a:chOff x="3750225" y="1774000"/>
              <a:chExt cx="149575" cy="145525"/>
            </a:xfrm>
          </p:grpSpPr>
          <p:sp>
            <p:nvSpPr>
              <p:cNvPr id="9216" name="Google Shape;9216;p5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55"/>
            <p:cNvGrpSpPr/>
            <p:nvPr/>
          </p:nvGrpSpPr>
          <p:grpSpPr>
            <a:xfrm>
              <a:off x="3775534" y="1462599"/>
              <a:ext cx="322325" cy="285958"/>
              <a:chOff x="3847850" y="1889150"/>
              <a:chExt cx="164100" cy="145600"/>
            </a:xfrm>
          </p:grpSpPr>
          <p:sp>
            <p:nvSpPr>
              <p:cNvPr id="9219" name="Google Shape;9219;p5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55"/>
            <p:cNvGrpSpPr/>
            <p:nvPr/>
          </p:nvGrpSpPr>
          <p:grpSpPr>
            <a:xfrm>
              <a:off x="3545329" y="1646528"/>
              <a:ext cx="293746" cy="285811"/>
              <a:chOff x="3730650" y="1982800"/>
              <a:chExt cx="149550" cy="145525"/>
            </a:xfrm>
          </p:grpSpPr>
          <p:sp>
            <p:nvSpPr>
              <p:cNvPr id="9222" name="Google Shape;9222;p5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55"/>
            <p:cNvGrpSpPr/>
            <p:nvPr/>
          </p:nvGrpSpPr>
          <p:grpSpPr>
            <a:xfrm>
              <a:off x="3348603" y="1415046"/>
              <a:ext cx="294384" cy="284387"/>
              <a:chOff x="3630494" y="1864938"/>
              <a:chExt cx="149875" cy="144800"/>
            </a:xfrm>
          </p:grpSpPr>
          <p:sp>
            <p:nvSpPr>
              <p:cNvPr id="9225" name="Google Shape;9225;p5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7" name="Google Shape;9227;p55"/>
          <p:cNvGrpSpPr/>
          <p:nvPr/>
        </p:nvGrpSpPr>
        <p:grpSpPr>
          <a:xfrm>
            <a:off x="2286512" y="3714337"/>
            <a:ext cx="1324924" cy="678083"/>
            <a:chOff x="2413923" y="3711366"/>
            <a:chExt cx="1374117" cy="703260"/>
          </a:xfrm>
        </p:grpSpPr>
        <p:grpSp>
          <p:nvGrpSpPr>
            <p:cNvPr id="9228" name="Google Shape;9228;p55"/>
            <p:cNvGrpSpPr/>
            <p:nvPr/>
          </p:nvGrpSpPr>
          <p:grpSpPr>
            <a:xfrm>
              <a:off x="2413923" y="3711366"/>
              <a:ext cx="1374117" cy="703260"/>
              <a:chOff x="2413923" y="3711366"/>
              <a:chExt cx="1374117" cy="703260"/>
            </a:xfrm>
          </p:grpSpPr>
          <p:sp>
            <p:nvSpPr>
              <p:cNvPr id="9229" name="Google Shape;9229;p5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55"/>
              <p:cNvGrpSpPr/>
              <p:nvPr/>
            </p:nvGrpSpPr>
            <p:grpSpPr>
              <a:xfrm>
                <a:off x="2600284" y="3808654"/>
                <a:ext cx="234506" cy="138009"/>
                <a:chOff x="2600284" y="3808654"/>
                <a:chExt cx="234506" cy="138009"/>
              </a:xfrm>
            </p:grpSpPr>
            <p:sp>
              <p:nvSpPr>
                <p:cNvPr id="9231" name="Google Shape;9231;p5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2" name="Google Shape;9232;p5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3" name="Google Shape;9233;p55"/>
              <p:cNvGrpSpPr/>
              <p:nvPr/>
            </p:nvGrpSpPr>
            <p:grpSpPr>
              <a:xfrm>
                <a:off x="3359659" y="3805664"/>
                <a:ext cx="232294" cy="141000"/>
                <a:chOff x="3359659" y="3805664"/>
                <a:chExt cx="232294" cy="141000"/>
              </a:xfrm>
            </p:grpSpPr>
            <p:sp>
              <p:nvSpPr>
                <p:cNvPr id="9234" name="Google Shape;9234;p5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5" name="Google Shape;9235;p5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6" name="Google Shape;9236;p55"/>
              <p:cNvGrpSpPr/>
              <p:nvPr/>
            </p:nvGrpSpPr>
            <p:grpSpPr>
              <a:xfrm>
                <a:off x="3067316" y="3711366"/>
                <a:ext cx="66900" cy="166809"/>
                <a:chOff x="3067316" y="3711366"/>
                <a:chExt cx="66900" cy="166809"/>
              </a:xfrm>
            </p:grpSpPr>
            <p:sp>
              <p:nvSpPr>
                <p:cNvPr id="9237" name="Google Shape;9237;p5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8" name="Google Shape;9238;p5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39" name="Google Shape;9239;p55"/>
              <p:cNvGrpSpPr/>
              <p:nvPr/>
            </p:nvGrpSpPr>
            <p:grpSpPr>
              <a:xfrm>
                <a:off x="2413923" y="4058666"/>
                <a:ext cx="224119" cy="66900"/>
                <a:chOff x="2413923" y="4058666"/>
                <a:chExt cx="224119" cy="66900"/>
              </a:xfrm>
            </p:grpSpPr>
            <p:sp>
              <p:nvSpPr>
                <p:cNvPr id="9240" name="Google Shape;9240;p5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1" name="Google Shape;9241;p5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2" name="Google Shape;9242;p55"/>
              <p:cNvGrpSpPr/>
              <p:nvPr/>
            </p:nvGrpSpPr>
            <p:grpSpPr>
              <a:xfrm>
                <a:off x="3564643" y="4058666"/>
                <a:ext cx="223397" cy="66900"/>
                <a:chOff x="3564643" y="4058666"/>
                <a:chExt cx="223397" cy="66900"/>
              </a:xfrm>
            </p:grpSpPr>
            <p:sp>
              <p:nvSpPr>
                <p:cNvPr id="9243" name="Google Shape;9243;p5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45" name="Google Shape;9245;p55"/>
            <p:cNvGrpSpPr/>
            <p:nvPr/>
          </p:nvGrpSpPr>
          <p:grpSpPr>
            <a:xfrm>
              <a:off x="2633353" y="3965763"/>
              <a:ext cx="933975" cy="445687"/>
              <a:chOff x="2633353" y="3965763"/>
              <a:chExt cx="933975" cy="445687"/>
            </a:xfrm>
          </p:grpSpPr>
          <p:sp>
            <p:nvSpPr>
              <p:cNvPr id="9246" name="Google Shape;9246;p5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8" name="Google Shape;9248;p55"/>
          <p:cNvGrpSpPr/>
          <p:nvPr/>
        </p:nvGrpSpPr>
        <p:grpSpPr>
          <a:xfrm>
            <a:off x="6410784" y="1264884"/>
            <a:ext cx="1131087" cy="587383"/>
            <a:chOff x="238125" y="999450"/>
            <a:chExt cx="7140700" cy="3708225"/>
          </a:xfrm>
        </p:grpSpPr>
        <p:sp>
          <p:nvSpPr>
            <p:cNvPr id="9249" name="Google Shape;9249;p5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55"/>
          <p:cNvGrpSpPr/>
          <p:nvPr/>
        </p:nvGrpSpPr>
        <p:grpSpPr>
          <a:xfrm>
            <a:off x="3762234" y="3714379"/>
            <a:ext cx="1375854" cy="678131"/>
            <a:chOff x="3913765" y="3641905"/>
            <a:chExt cx="1522805" cy="750560"/>
          </a:xfrm>
        </p:grpSpPr>
        <p:grpSp>
          <p:nvGrpSpPr>
            <p:cNvPr id="9259" name="Google Shape;9259;p55"/>
            <p:cNvGrpSpPr/>
            <p:nvPr/>
          </p:nvGrpSpPr>
          <p:grpSpPr>
            <a:xfrm>
              <a:off x="3913765" y="3997002"/>
              <a:ext cx="1522805" cy="395463"/>
              <a:chOff x="3913765" y="3997002"/>
              <a:chExt cx="1522805" cy="395463"/>
            </a:xfrm>
          </p:grpSpPr>
          <p:grpSp>
            <p:nvGrpSpPr>
              <p:cNvPr id="9260" name="Google Shape;9260;p55"/>
              <p:cNvGrpSpPr/>
              <p:nvPr/>
            </p:nvGrpSpPr>
            <p:grpSpPr>
              <a:xfrm>
                <a:off x="3913765" y="4138659"/>
                <a:ext cx="507602" cy="253806"/>
                <a:chOff x="3913765" y="4138659"/>
                <a:chExt cx="507602" cy="253806"/>
              </a:xfrm>
            </p:grpSpPr>
            <p:sp>
              <p:nvSpPr>
                <p:cNvPr id="9261" name="Google Shape;9261;p5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63" name="Google Shape;9263;p55"/>
              <p:cNvGrpSpPr/>
              <p:nvPr/>
            </p:nvGrpSpPr>
            <p:grpSpPr>
              <a:xfrm>
                <a:off x="4421361" y="3997002"/>
                <a:ext cx="507618" cy="395463"/>
                <a:chOff x="4421361" y="3997002"/>
                <a:chExt cx="507618" cy="395463"/>
              </a:xfrm>
            </p:grpSpPr>
            <p:sp>
              <p:nvSpPr>
                <p:cNvPr id="9264" name="Google Shape;9264;p5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55"/>
              <p:cNvGrpSpPr/>
              <p:nvPr/>
            </p:nvGrpSpPr>
            <p:grpSpPr>
              <a:xfrm>
                <a:off x="4928973" y="4189418"/>
                <a:ext cx="507596" cy="203047"/>
                <a:chOff x="4928973" y="4189418"/>
                <a:chExt cx="507596" cy="203047"/>
              </a:xfrm>
            </p:grpSpPr>
            <p:sp>
              <p:nvSpPr>
                <p:cNvPr id="9267" name="Google Shape;9267;p5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9" name="Google Shape;9269;p55"/>
            <p:cNvGrpSpPr/>
            <p:nvPr/>
          </p:nvGrpSpPr>
          <p:grpSpPr>
            <a:xfrm>
              <a:off x="4482186" y="3641905"/>
              <a:ext cx="397605" cy="349784"/>
              <a:chOff x="2906375" y="1159725"/>
              <a:chExt cx="1860575" cy="1636800"/>
            </a:xfrm>
          </p:grpSpPr>
          <p:sp>
            <p:nvSpPr>
              <p:cNvPr id="9270" name="Google Shape;9270;p5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4" name="Google Shape;9274;p55"/>
          <p:cNvGrpSpPr/>
          <p:nvPr/>
        </p:nvGrpSpPr>
        <p:grpSpPr>
          <a:xfrm>
            <a:off x="6546943" y="2074305"/>
            <a:ext cx="940737" cy="721067"/>
            <a:chOff x="6599718" y="2068734"/>
            <a:chExt cx="940737" cy="721067"/>
          </a:xfrm>
        </p:grpSpPr>
        <p:sp>
          <p:nvSpPr>
            <p:cNvPr id="9275" name="Google Shape;9275;p5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1" name="Google Shape;9281;p55"/>
            <p:cNvGrpSpPr/>
            <p:nvPr/>
          </p:nvGrpSpPr>
          <p:grpSpPr>
            <a:xfrm>
              <a:off x="6836957" y="2068734"/>
              <a:ext cx="461892" cy="721067"/>
              <a:chOff x="6836957" y="2068734"/>
              <a:chExt cx="461892" cy="721067"/>
            </a:xfrm>
          </p:grpSpPr>
          <p:sp>
            <p:nvSpPr>
              <p:cNvPr id="9282" name="Google Shape;9282;p5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8" name="Google Shape;9288;p55"/>
              <p:cNvGrpSpPr/>
              <p:nvPr/>
            </p:nvGrpSpPr>
            <p:grpSpPr>
              <a:xfrm>
                <a:off x="6836957" y="2068734"/>
                <a:ext cx="461892" cy="721067"/>
                <a:chOff x="6836957" y="2068734"/>
                <a:chExt cx="461892" cy="721067"/>
              </a:xfrm>
            </p:grpSpPr>
            <p:sp>
              <p:nvSpPr>
                <p:cNvPr id="9289" name="Google Shape;9289;p5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96" name="Google Shape;9296;p55"/>
          <p:cNvGrpSpPr/>
          <p:nvPr/>
        </p:nvGrpSpPr>
        <p:grpSpPr>
          <a:xfrm>
            <a:off x="2430262" y="2078652"/>
            <a:ext cx="712577" cy="712374"/>
            <a:chOff x="2559249" y="2069323"/>
            <a:chExt cx="685566" cy="685634"/>
          </a:xfrm>
        </p:grpSpPr>
        <p:sp>
          <p:nvSpPr>
            <p:cNvPr id="9297" name="Google Shape;9297;p5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5"/>
          <p:cNvGrpSpPr/>
          <p:nvPr/>
        </p:nvGrpSpPr>
        <p:grpSpPr>
          <a:xfrm>
            <a:off x="7612699" y="1191441"/>
            <a:ext cx="845645" cy="711911"/>
            <a:chOff x="951975" y="315800"/>
            <a:chExt cx="5860325" cy="4933550"/>
          </a:xfrm>
        </p:grpSpPr>
        <p:sp>
          <p:nvSpPr>
            <p:cNvPr id="9311" name="Google Shape;9311;p5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55"/>
          <p:cNvGrpSpPr/>
          <p:nvPr/>
        </p:nvGrpSpPr>
        <p:grpSpPr>
          <a:xfrm>
            <a:off x="3709828" y="2927550"/>
            <a:ext cx="1617932" cy="621724"/>
            <a:chOff x="3862800" y="3038525"/>
            <a:chExt cx="1329006" cy="510698"/>
          </a:xfrm>
        </p:grpSpPr>
        <p:sp>
          <p:nvSpPr>
            <p:cNvPr id="9320" name="Google Shape;9320;p5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2" name="Google Shape;9322;p55"/>
            <p:cNvGrpSpPr/>
            <p:nvPr/>
          </p:nvGrpSpPr>
          <p:grpSpPr>
            <a:xfrm>
              <a:off x="3967075" y="3040337"/>
              <a:ext cx="1019927" cy="402126"/>
              <a:chOff x="3967075" y="3040337"/>
              <a:chExt cx="1019927" cy="402126"/>
            </a:xfrm>
          </p:grpSpPr>
          <p:sp>
            <p:nvSpPr>
              <p:cNvPr id="9323" name="Google Shape;9323;p5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55"/>
            <p:cNvGrpSpPr/>
            <p:nvPr/>
          </p:nvGrpSpPr>
          <p:grpSpPr>
            <a:xfrm>
              <a:off x="4186700" y="3040337"/>
              <a:ext cx="390475" cy="183289"/>
              <a:chOff x="4186700" y="3040337"/>
              <a:chExt cx="390475" cy="183289"/>
            </a:xfrm>
          </p:grpSpPr>
          <p:sp>
            <p:nvSpPr>
              <p:cNvPr id="9326" name="Google Shape;9326;p5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55"/>
            <p:cNvGrpSpPr/>
            <p:nvPr/>
          </p:nvGrpSpPr>
          <p:grpSpPr>
            <a:xfrm>
              <a:off x="4073727" y="3040337"/>
              <a:ext cx="697794" cy="296263"/>
              <a:chOff x="4073727" y="3040337"/>
              <a:chExt cx="697794" cy="296263"/>
            </a:xfrm>
          </p:grpSpPr>
          <p:sp>
            <p:nvSpPr>
              <p:cNvPr id="9329" name="Google Shape;9329;p5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5"/>
            <p:cNvGrpSpPr/>
            <p:nvPr/>
          </p:nvGrpSpPr>
          <p:grpSpPr>
            <a:xfrm>
              <a:off x="3862800" y="3038525"/>
              <a:ext cx="1329006" cy="510698"/>
              <a:chOff x="3862800" y="3038525"/>
              <a:chExt cx="1329006" cy="510698"/>
            </a:xfrm>
          </p:grpSpPr>
          <p:sp>
            <p:nvSpPr>
              <p:cNvPr id="9332" name="Google Shape;9332;p5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4" name="Google Shape;9334;p55"/>
          <p:cNvGrpSpPr/>
          <p:nvPr/>
        </p:nvGrpSpPr>
        <p:grpSpPr>
          <a:xfrm>
            <a:off x="718150" y="1191441"/>
            <a:ext cx="883205" cy="775176"/>
            <a:chOff x="649648" y="271400"/>
            <a:chExt cx="6215377" cy="5455143"/>
          </a:xfrm>
        </p:grpSpPr>
        <p:sp>
          <p:nvSpPr>
            <p:cNvPr id="9335" name="Google Shape;9335;p5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55"/>
          <p:cNvGrpSpPr/>
          <p:nvPr/>
        </p:nvGrpSpPr>
        <p:grpSpPr>
          <a:xfrm>
            <a:off x="2326452" y="1191441"/>
            <a:ext cx="767704" cy="815489"/>
            <a:chOff x="2499700" y="1135950"/>
            <a:chExt cx="732402" cy="777990"/>
          </a:xfrm>
        </p:grpSpPr>
        <p:grpSp>
          <p:nvGrpSpPr>
            <p:cNvPr id="9348" name="Google Shape;9348;p55"/>
            <p:cNvGrpSpPr/>
            <p:nvPr/>
          </p:nvGrpSpPr>
          <p:grpSpPr>
            <a:xfrm>
              <a:off x="2499700" y="1135950"/>
              <a:ext cx="732402" cy="694705"/>
              <a:chOff x="2499700" y="1135950"/>
              <a:chExt cx="732402" cy="694705"/>
            </a:xfrm>
          </p:grpSpPr>
          <p:sp>
            <p:nvSpPr>
              <p:cNvPr id="9349" name="Google Shape;9349;p5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55"/>
            <p:cNvGrpSpPr/>
            <p:nvPr/>
          </p:nvGrpSpPr>
          <p:grpSpPr>
            <a:xfrm>
              <a:off x="2517909" y="1188726"/>
              <a:ext cx="702702" cy="725214"/>
              <a:chOff x="2517909" y="1188726"/>
              <a:chExt cx="702702" cy="725214"/>
            </a:xfrm>
          </p:grpSpPr>
          <p:sp>
            <p:nvSpPr>
              <p:cNvPr id="9377" name="Google Shape;9377;p5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2" name="Google Shape;9382;p55"/>
          <p:cNvGrpSpPr/>
          <p:nvPr/>
        </p:nvGrpSpPr>
        <p:grpSpPr>
          <a:xfrm>
            <a:off x="1672184" y="1191441"/>
            <a:ext cx="583439" cy="870229"/>
            <a:chOff x="1716825" y="1121550"/>
            <a:chExt cx="622800" cy="928938"/>
          </a:xfrm>
        </p:grpSpPr>
        <p:grpSp>
          <p:nvGrpSpPr>
            <p:cNvPr id="9383" name="Google Shape;9383;p55"/>
            <p:cNvGrpSpPr/>
            <p:nvPr/>
          </p:nvGrpSpPr>
          <p:grpSpPr>
            <a:xfrm>
              <a:off x="1716825" y="1121550"/>
              <a:ext cx="622800" cy="928938"/>
              <a:chOff x="1716825" y="1121550"/>
              <a:chExt cx="622800" cy="928938"/>
            </a:xfrm>
          </p:grpSpPr>
          <p:cxnSp>
            <p:nvCxnSpPr>
              <p:cNvPr id="9384" name="Google Shape;9384;p5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85" name="Google Shape;9385;p5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55"/>
            <p:cNvGrpSpPr/>
            <p:nvPr/>
          </p:nvGrpSpPr>
          <p:grpSpPr>
            <a:xfrm>
              <a:off x="1768050" y="1172775"/>
              <a:ext cx="520200" cy="832000"/>
              <a:chOff x="1768050" y="1172775"/>
              <a:chExt cx="520200" cy="832000"/>
            </a:xfrm>
          </p:grpSpPr>
          <p:cxnSp>
            <p:nvCxnSpPr>
              <p:cNvPr id="9387" name="Google Shape;9387;p5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388" name="Google Shape;9388;p5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55"/>
            <p:cNvGrpSpPr/>
            <p:nvPr/>
          </p:nvGrpSpPr>
          <p:grpSpPr>
            <a:xfrm>
              <a:off x="1820100" y="1225475"/>
              <a:ext cx="416400" cy="729575"/>
              <a:chOff x="1820100" y="1225475"/>
              <a:chExt cx="416400" cy="729575"/>
            </a:xfrm>
          </p:grpSpPr>
          <p:cxnSp>
            <p:nvCxnSpPr>
              <p:cNvPr id="9390" name="Google Shape;9390;p5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391" name="Google Shape;9391;p5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55"/>
            <p:cNvGrpSpPr/>
            <p:nvPr/>
          </p:nvGrpSpPr>
          <p:grpSpPr>
            <a:xfrm>
              <a:off x="1874250" y="1278825"/>
              <a:ext cx="308100" cy="605275"/>
              <a:chOff x="1874250" y="1278825"/>
              <a:chExt cx="308100" cy="605275"/>
            </a:xfrm>
          </p:grpSpPr>
          <p:cxnSp>
            <p:nvCxnSpPr>
              <p:cNvPr id="9393" name="Google Shape;9393;p5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394" name="Google Shape;9394;p5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5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55"/>
          <p:cNvGrpSpPr/>
          <p:nvPr/>
        </p:nvGrpSpPr>
        <p:grpSpPr>
          <a:xfrm>
            <a:off x="1592007" y="2077763"/>
            <a:ext cx="739072" cy="714152"/>
            <a:chOff x="4334725" y="1355875"/>
            <a:chExt cx="3106650" cy="3001900"/>
          </a:xfrm>
        </p:grpSpPr>
        <p:grpSp>
          <p:nvGrpSpPr>
            <p:cNvPr id="9397" name="Google Shape;9397;p55"/>
            <p:cNvGrpSpPr/>
            <p:nvPr/>
          </p:nvGrpSpPr>
          <p:grpSpPr>
            <a:xfrm>
              <a:off x="4516050" y="1724875"/>
              <a:ext cx="2693725" cy="2632900"/>
              <a:chOff x="4516050" y="1724875"/>
              <a:chExt cx="2693725" cy="2632900"/>
            </a:xfrm>
          </p:grpSpPr>
          <p:sp>
            <p:nvSpPr>
              <p:cNvPr id="9398" name="Google Shape;9398;p5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5"/>
            <p:cNvGrpSpPr/>
            <p:nvPr/>
          </p:nvGrpSpPr>
          <p:grpSpPr>
            <a:xfrm>
              <a:off x="4334725" y="1355875"/>
              <a:ext cx="3106650" cy="2709650"/>
              <a:chOff x="4334725" y="1355875"/>
              <a:chExt cx="3106650" cy="2709650"/>
            </a:xfrm>
          </p:grpSpPr>
          <p:sp>
            <p:nvSpPr>
              <p:cNvPr id="9402" name="Google Shape;9402;p5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5" name="Google Shape;9405;p55"/>
          <p:cNvGrpSpPr/>
          <p:nvPr/>
        </p:nvGrpSpPr>
        <p:grpSpPr>
          <a:xfrm>
            <a:off x="7708956" y="3708534"/>
            <a:ext cx="312074" cy="684173"/>
            <a:chOff x="7645573" y="3754300"/>
            <a:chExt cx="293855" cy="644170"/>
          </a:xfrm>
        </p:grpSpPr>
        <p:sp>
          <p:nvSpPr>
            <p:cNvPr id="9406" name="Google Shape;9406;p5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5"/>
          <p:cNvGrpSpPr/>
          <p:nvPr/>
        </p:nvGrpSpPr>
        <p:grpSpPr>
          <a:xfrm>
            <a:off x="5630944" y="1191441"/>
            <a:ext cx="709011" cy="739359"/>
            <a:chOff x="5830645" y="1256617"/>
            <a:chExt cx="530340" cy="553040"/>
          </a:xfrm>
        </p:grpSpPr>
        <p:grpSp>
          <p:nvGrpSpPr>
            <p:cNvPr id="9409" name="Google Shape;9409;p55"/>
            <p:cNvGrpSpPr/>
            <p:nvPr/>
          </p:nvGrpSpPr>
          <p:grpSpPr>
            <a:xfrm>
              <a:off x="5830645" y="1256617"/>
              <a:ext cx="259743" cy="269909"/>
              <a:chOff x="5830645" y="1256617"/>
              <a:chExt cx="259743" cy="269909"/>
            </a:xfrm>
          </p:grpSpPr>
          <p:sp>
            <p:nvSpPr>
              <p:cNvPr id="9410" name="Google Shape;9410;p5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55"/>
            <p:cNvGrpSpPr/>
            <p:nvPr/>
          </p:nvGrpSpPr>
          <p:grpSpPr>
            <a:xfrm>
              <a:off x="6101293" y="1256617"/>
              <a:ext cx="259692" cy="269909"/>
              <a:chOff x="6101293" y="1256617"/>
              <a:chExt cx="259692" cy="269909"/>
            </a:xfrm>
          </p:grpSpPr>
          <p:sp>
            <p:nvSpPr>
              <p:cNvPr id="9413" name="Google Shape;9413;p5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55"/>
            <p:cNvGrpSpPr/>
            <p:nvPr/>
          </p:nvGrpSpPr>
          <p:grpSpPr>
            <a:xfrm>
              <a:off x="5830645" y="1539749"/>
              <a:ext cx="259692" cy="269909"/>
              <a:chOff x="5830645" y="1539749"/>
              <a:chExt cx="259692" cy="269909"/>
            </a:xfrm>
          </p:grpSpPr>
          <p:sp>
            <p:nvSpPr>
              <p:cNvPr id="9416" name="Google Shape;9416;p5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55"/>
            <p:cNvGrpSpPr/>
            <p:nvPr/>
          </p:nvGrpSpPr>
          <p:grpSpPr>
            <a:xfrm>
              <a:off x="6101293" y="1539749"/>
              <a:ext cx="259692" cy="269909"/>
              <a:chOff x="6101293" y="1539749"/>
              <a:chExt cx="259692" cy="269909"/>
            </a:xfrm>
          </p:grpSpPr>
          <p:sp>
            <p:nvSpPr>
              <p:cNvPr id="9419" name="Google Shape;9419;p5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5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55"/>
          <p:cNvGrpSpPr/>
          <p:nvPr/>
        </p:nvGrpSpPr>
        <p:grpSpPr>
          <a:xfrm>
            <a:off x="732438" y="2927557"/>
            <a:ext cx="1452955" cy="621360"/>
            <a:chOff x="732422" y="2990152"/>
            <a:chExt cx="1337773" cy="572102"/>
          </a:xfrm>
        </p:grpSpPr>
        <p:sp>
          <p:nvSpPr>
            <p:cNvPr id="9423" name="Google Shape;9423;p5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32"/>
        <p:cNvGrpSpPr/>
        <p:nvPr/>
      </p:nvGrpSpPr>
      <p:grpSpPr>
        <a:xfrm>
          <a:off x="0" y="0"/>
          <a:ext cx="0" cy="0"/>
          <a:chOff x="0" y="0"/>
          <a:chExt cx="0" cy="0"/>
        </a:xfrm>
      </p:grpSpPr>
      <p:grpSp>
        <p:nvGrpSpPr>
          <p:cNvPr id="9433" name="Google Shape;9433;p56"/>
          <p:cNvGrpSpPr/>
          <p:nvPr/>
        </p:nvGrpSpPr>
        <p:grpSpPr>
          <a:xfrm>
            <a:off x="729238" y="1179665"/>
            <a:ext cx="1636117" cy="1526144"/>
            <a:chOff x="729238" y="1179665"/>
            <a:chExt cx="1636117" cy="1526144"/>
          </a:xfrm>
        </p:grpSpPr>
        <p:grpSp>
          <p:nvGrpSpPr>
            <p:cNvPr id="9434" name="Google Shape;9434;p56"/>
            <p:cNvGrpSpPr/>
            <p:nvPr/>
          </p:nvGrpSpPr>
          <p:grpSpPr>
            <a:xfrm>
              <a:off x="729238" y="1179665"/>
              <a:ext cx="80700" cy="1526144"/>
              <a:chOff x="729238" y="1179665"/>
              <a:chExt cx="80700" cy="1526144"/>
            </a:xfrm>
          </p:grpSpPr>
          <p:sp>
            <p:nvSpPr>
              <p:cNvPr id="9435" name="Google Shape;9435;p5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56"/>
            <p:cNvGrpSpPr/>
            <p:nvPr/>
          </p:nvGrpSpPr>
          <p:grpSpPr>
            <a:xfrm>
              <a:off x="903098" y="1179665"/>
              <a:ext cx="80700" cy="1526144"/>
              <a:chOff x="903098" y="1179665"/>
              <a:chExt cx="80700" cy="1526144"/>
            </a:xfrm>
          </p:grpSpPr>
          <p:sp>
            <p:nvSpPr>
              <p:cNvPr id="9446" name="Google Shape;9446;p5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56"/>
            <p:cNvGrpSpPr/>
            <p:nvPr/>
          </p:nvGrpSpPr>
          <p:grpSpPr>
            <a:xfrm>
              <a:off x="1076958" y="1179665"/>
              <a:ext cx="80700" cy="1526144"/>
              <a:chOff x="1076958" y="1179665"/>
              <a:chExt cx="80700" cy="1526144"/>
            </a:xfrm>
          </p:grpSpPr>
          <p:sp>
            <p:nvSpPr>
              <p:cNvPr id="9457" name="Google Shape;9457;p5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56"/>
            <p:cNvGrpSpPr/>
            <p:nvPr/>
          </p:nvGrpSpPr>
          <p:grpSpPr>
            <a:xfrm>
              <a:off x="1247707" y="1179665"/>
              <a:ext cx="80700" cy="1526144"/>
              <a:chOff x="1247707" y="1179665"/>
              <a:chExt cx="80700" cy="1526144"/>
            </a:xfrm>
          </p:grpSpPr>
          <p:sp>
            <p:nvSpPr>
              <p:cNvPr id="9468" name="Google Shape;9468;p5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56"/>
            <p:cNvGrpSpPr/>
            <p:nvPr/>
          </p:nvGrpSpPr>
          <p:grpSpPr>
            <a:xfrm>
              <a:off x="1421567" y="1179665"/>
              <a:ext cx="80700" cy="1526144"/>
              <a:chOff x="1421567" y="1179665"/>
              <a:chExt cx="80700" cy="1526144"/>
            </a:xfrm>
          </p:grpSpPr>
          <p:sp>
            <p:nvSpPr>
              <p:cNvPr id="9479" name="Google Shape;9479;p5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56"/>
            <p:cNvGrpSpPr/>
            <p:nvPr/>
          </p:nvGrpSpPr>
          <p:grpSpPr>
            <a:xfrm>
              <a:off x="1592327" y="1179665"/>
              <a:ext cx="80700" cy="1526144"/>
              <a:chOff x="1592327" y="1179665"/>
              <a:chExt cx="80700" cy="1526144"/>
            </a:xfrm>
          </p:grpSpPr>
          <p:sp>
            <p:nvSpPr>
              <p:cNvPr id="9490" name="Google Shape;9490;p5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6"/>
            <p:cNvGrpSpPr/>
            <p:nvPr/>
          </p:nvGrpSpPr>
          <p:grpSpPr>
            <a:xfrm>
              <a:off x="1766187" y="1179665"/>
              <a:ext cx="80700" cy="1526144"/>
              <a:chOff x="1766187" y="1179665"/>
              <a:chExt cx="80700" cy="1526144"/>
            </a:xfrm>
          </p:grpSpPr>
          <p:sp>
            <p:nvSpPr>
              <p:cNvPr id="9501" name="Google Shape;9501;p5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56"/>
            <p:cNvGrpSpPr/>
            <p:nvPr/>
          </p:nvGrpSpPr>
          <p:grpSpPr>
            <a:xfrm>
              <a:off x="1936935" y="1179665"/>
              <a:ext cx="80700" cy="1526144"/>
              <a:chOff x="1936935" y="1179665"/>
              <a:chExt cx="80700" cy="1526144"/>
            </a:xfrm>
          </p:grpSpPr>
          <p:sp>
            <p:nvSpPr>
              <p:cNvPr id="9512" name="Google Shape;9512;p5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56"/>
            <p:cNvGrpSpPr/>
            <p:nvPr/>
          </p:nvGrpSpPr>
          <p:grpSpPr>
            <a:xfrm>
              <a:off x="2110795" y="1179665"/>
              <a:ext cx="80700" cy="1526144"/>
              <a:chOff x="2110795" y="1179665"/>
              <a:chExt cx="80700" cy="1526144"/>
            </a:xfrm>
          </p:grpSpPr>
          <p:sp>
            <p:nvSpPr>
              <p:cNvPr id="9523" name="Google Shape;9523;p5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56"/>
            <p:cNvGrpSpPr/>
            <p:nvPr/>
          </p:nvGrpSpPr>
          <p:grpSpPr>
            <a:xfrm>
              <a:off x="2284655" y="1179665"/>
              <a:ext cx="80700" cy="1526144"/>
              <a:chOff x="2284655" y="1179665"/>
              <a:chExt cx="80700" cy="1526144"/>
            </a:xfrm>
          </p:grpSpPr>
          <p:sp>
            <p:nvSpPr>
              <p:cNvPr id="9534" name="Google Shape;9534;p5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4" name="Google Shape;9544;p56"/>
          <p:cNvGrpSpPr/>
          <p:nvPr/>
        </p:nvGrpSpPr>
        <p:grpSpPr>
          <a:xfrm>
            <a:off x="2623904" y="1198803"/>
            <a:ext cx="1364248" cy="1102133"/>
            <a:chOff x="2623904" y="1198803"/>
            <a:chExt cx="1364248" cy="1102133"/>
          </a:xfrm>
        </p:grpSpPr>
        <p:grpSp>
          <p:nvGrpSpPr>
            <p:cNvPr id="9545" name="Google Shape;9545;p56"/>
            <p:cNvGrpSpPr/>
            <p:nvPr/>
          </p:nvGrpSpPr>
          <p:grpSpPr>
            <a:xfrm>
              <a:off x="2623907" y="1198803"/>
              <a:ext cx="1364245" cy="273000"/>
              <a:chOff x="2623907" y="1198803"/>
              <a:chExt cx="1364245" cy="273000"/>
            </a:xfrm>
          </p:grpSpPr>
          <p:sp>
            <p:nvSpPr>
              <p:cNvPr id="9546" name="Google Shape;9546;p5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6"/>
            <p:cNvGrpSpPr/>
            <p:nvPr/>
          </p:nvGrpSpPr>
          <p:grpSpPr>
            <a:xfrm>
              <a:off x="2623904" y="1476964"/>
              <a:ext cx="1364245" cy="273000"/>
              <a:chOff x="2623904" y="1476964"/>
              <a:chExt cx="1364245" cy="273000"/>
            </a:xfrm>
          </p:grpSpPr>
          <p:sp>
            <p:nvSpPr>
              <p:cNvPr id="9552" name="Google Shape;9552;p5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56"/>
            <p:cNvGrpSpPr/>
            <p:nvPr/>
          </p:nvGrpSpPr>
          <p:grpSpPr>
            <a:xfrm>
              <a:off x="2623907" y="1749775"/>
              <a:ext cx="1364245" cy="273000"/>
              <a:chOff x="2623907" y="1749775"/>
              <a:chExt cx="1364245" cy="273000"/>
            </a:xfrm>
          </p:grpSpPr>
          <p:sp>
            <p:nvSpPr>
              <p:cNvPr id="9558" name="Google Shape;9558;p5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6"/>
            <p:cNvGrpSpPr/>
            <p:nvPr/>
          </p:nvGrpSpPr>
          <p:grpSpPr>
            <a:xfrm>
              <a:off x="2623904" y="2027936"/>
              <a:ext cx="1364245" cy="273000"/>
              <a:chOff x="2623904" y="2027936"/>
              <a:chExt cx="1364245" cy="273000"/>
            </a:xfrm>
          </p:grpSpPr>
          <p:sp>
            <p:nvSpPr>
              <p:cNvPr id="9564" name="Google Shape;9564;p5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9" name="Google Shape;9569;p56"/>
          <p:cNvGrpSpPr/>
          <p:nvPr/>
        </p:nvGrpSpPr>
        <p:grpSpPr>
          <a:xfrm>
            <a:off x="2613365" y="2657986"/>
            <a:ext cx="1387541" cy="159124"/>
            <a:chOff x="3200660" y="2180272"/>
            <a:chExt cx="2563824" cy="378237"/>
          </a:xfrm>
        </p:grpSpPr>
        <p:sp>
          <p:nvSpPr>
            <p:cNvPr id="9570" name="Google Shape;9570;p5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56"/>
          <p:cNvGrpSpPr/>
          <p:nvPr/>
        </p:nvGrpSpPr>
        <p:grpSpPr>
          <a:xfrm>
            <a:off x="2609890" y="2935811"/>
            <a:ext cx="1390502" cy="159625"/>
            <a:chOff x="3530150" y="2790075"/>
            <a:chExt cx="1962600" cy="225300"/>
          </a:xfrm>
        </p:grpSpPr>
        <p:sp>
          <p:nvSpPr>
            <p:cNvPr id="9589" name="Google Shape;9589;p5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56"/>
          <p:cNvGrpSpPr/>
          <p:nvPr/>
        </p:nvGrpSpPr>
        <p:grpSpPr>
          <a:xfrm>
            <a:off x="2610543" y="3214137"/>
            <a:ext cx="1411629" cy="153761"/>
            <a:chOff x="3558802" y="4011427"/>
            <a:chExt cx="1866000" cy="111300"/>
          </a:xfrm>
        </p:grpSpPr>
        <p:sp>
          <p:nvSpPr>
            <p:cNvPr id="9592" name="Google Shape;9592;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56"/>
          <p:cNvGrpSpPr/>
          <p:nvPr/>
        </p:nvGrpSpPr>
        <p:grpSpPr>
          <a:xfrm>
            <a:off x="2610235" y="2419536"/>
            <a:ext cx="1383503" cy="119749"/>
            <a:chOff x="3465975" y="2270276"/>
            <a:chExt cx="1986364" cy="171929"/>
          </a:xfrm>
        </p:grpSpPr>
        <p:sp>
          <p:nvSpPr>
            <p:cNvPr id="9595" name="Google Shape;9595;p5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6"/>
          <p:cNvGrpSpPr/>
          <p:nvPr/>
        </p:nvGrpSpPr>
        <p:grpSpPr>
          <a:xfrm>
            <a:off x="2621243" y="3783187"/>
            <a:ext cx="1369531" cy="195460"/>
            <a:chOff x="723300" y="4253549"/>
            <a:chExt cx="2276482" cy="324900"/>
          </a:xfrm>
        </p:grpSpPr>
        <p:sp>
          <p:nvSpPr>
            <p:cNvPr id="9604" name="Google Shape;9604;p5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56"/>
          <p:cNvGrpSpPr/>
          <p:nvPr/>
        </p:nvGrpSpPr>
        <p:grpSpPr>
          <a:xfrm>
            <a:off x="2610803" y="3484367"/>
            <a:ext cx="1389066" cy="180119"/>
            <a:chOff x="705948" y="3788465"/>
            <a:chExt cx="2308953" cy="299400"/>
          </a:xfrm>
        </p:grpSpPr>
        <p:sp>
          <p:nvSpPr>
            <p:cNvPr id="9610" name="Google Shape;9610;p5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6"/>
          <p:cNvGrpSpPr/>
          <p:nvPr/>
        </p:nvGrpSpPr>
        <p:grpSpPr>
          <a:xfrm>
            <a:off x="2658741" y="4097347"/>
            <a:ext cx="1304609" cy="294074"/>
            <a:chOff x="2658741" y="4097347"/>
            <a:chExt cx="1304609" cy="294074"/>
          </a:xfrm>
        </p:grpSpPr>
        <p:grpSp>
          <p:nvGrpSpPr>
            <p:cNvPr id="9616" name="Google Shape;9616;p56"/>
            <p:cNvGrpSpPr/>
            <p:nvPr/>
          </p:nvGrpSpPr>
          <p:grpSpPr>
            <a:xfrm>
              <a:off x="2658741" y="4097347"/>
              <a:ext cx="118572" cy="294074"/>
              <a:chOff x="3343310" y="4475555"/>
              <a:chExt cx="127717" cy="316753"/>
            </a:xfrm>
          </p:grpSpPr>
          <p:sp>
            <p:nvSpPr>
              <p:cNvPr id="9617" name="Google Shape;9617;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56"/>
            <p:cNvGrpSpPr/>
            <p:nvPr/>
          </p:nvGrpSpPr>
          <p:grpSpPr>
            <a:xfrm>
              <a:off x="3815519" y="4098388"/>
              <a:ext cx="147831" cy="291991"/>
              <a:chOff x="3527539" y="4476677"/>
              <a:chExt cx="159232" cy="314510"/>
            </a:xfrm>
          </p:grpSpPr>
          <p:sp>
            <p:nvSpPr>
              <p:cNvPr id="9620" name="Google Shape;9620;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56"/>
            <p:cNvGrpSpPr/>
            <p:nvPr/>
          </p:nvGrpSpPr>
          <p:grpSpPr>
            <a:xfrm>
              <a:off x="3511696" y="4098388"/>
              <a:ext cx="147831" cy="291991"/>
              <a:chOff x="3527539" y="4476677"/>
              <a:chExt cx="159232" cy="314510"/>
            </a:xfrm>
          </p:grpSpPr>
          <p:sp>
            <p:nvSpPr>
              <p:cNvPr id="9623" name="Google Shape;9623;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56"/>
            <p:cNvGrpSpPr/>
            <p:nvPr/>
          </p:nvGrpSpPr>
          <p:grpSpPr>
            <a:xfrm>
              <a:off x="3207874" y="4098388"/>
              <a:ext cx="147831" cy="291991"/>
              <a:chOff x="3527539" y="4476677"/>
              <a:chExt cx="159232" cy="314510"/>
            </a:xfrm>
          </p:grpSpPr>
          <p:sp>
            <p:nvSpPr>
              <p:cNvPr id="9626" name="Google Shape;9626;p5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56"/>
            <p:cNvGrpSpPr/>
            <p:nvPr/>
          </p:nvGrpSpPr>
          <p:grpSpPr>
            <a:xfrm>
              <a:off x="2933305" y="4097347"/>
              <a:ext cx="118572" cy="294074"/>
              <a:chOff x="3343310" y="4475555"/>
              <a:chExt cx="127717" cy="316753"/>
            </a:xfrm>
          </p:grpSpPr>
          <p:sp>
            <p:nvSpPr>
              <p:cNvPr id="9629" name="Google Shape;9629;p5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31" name="Google Shape;9631;p56"/>
          <p:cNvGrpSpPr/>
          <p:nvPr/>
        </p:nvGrpSpPr>
        <p:grpSpPr>
          <a:xfrm>
            <a:off x="4277571" y="2080469"/>
            <a:ext cx="1433821" cy="191501"/>
            <a:chOff x="4273350" y="2080469"/>
            <a:chExt cx="1433821" cy="191501"/>
          </a:xfrm>
        </p:grpSpPr>
        <p:grpSp>
          <p:nvGrpSpPr>
            <p:cNvPr id="9632" name="Google Shape;9632;p56"/>
            <p:cNvGrpSpPr/>
            <p:nvPr/>
          </p:nvGrpSpPr>
          <p:grpSpPr>
            <a:xfrm>
              <a:off x="4273350" y="2080469"/>
              <a:ext cx="1433821" cy="0"/>
              <a:chOff x="5224975" y="2962250"/>
              <a:chExt cx="1544400" cy="0"/>
            </a:xfrm>
          </p:grpSpPr>
          <p:cxnSp>
            <p:nvCxnSpPr>
              <p:cNvPr id="9633" name="Google Shape;9633;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4" name="Google Shape;9634;p5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35" name="Google Shape;9635;p56"/>
            <p:cNvGrpSpPr/>
            <p:nvPr/>
          </p:nvGrpSpPr>
          <p:grpSpPr>
            <a:xfrm>
              <a:off x="4273350" y="2271969"/>
              <a:ext cx="1433821" cy="0"/>
              <a:chOff x="5224975" y="2962250"/>
              <a:chExt cx="1544400" cy="0"/>
            </a:xfrm>
          </p:grpSpPr>
          <p:cxnSp>
            <p:nvCxnSpPr>
              <p:cNvPr id="9636" name="Google Shape;9636;p5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37" name="Google Shape;9637;p5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38" name="Google Shape;9638;p56"/>
          <p:cNvGrpSpPr/>
          <p:nvPr/>
        </p:nvGrpSpPr>
        <p:grpSpPr>
          <a:xfrm>
            <a:off x="4279126" y="1183036"/>
            <a:ext cx="1430711" cy="743389"/>
            <a:chOff x="5159450" y="1919950"/>
            <a:chExt cx="1541050" cy="862500"/>
          </a:xfrm>
        </p:grpSpPr>
        <p:sp>
          <p:nvSpPr>
            <p:cNvPr id="9639" name="Google Shape;9639;p5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40" name="Google Shape;9640;p56"/>
            <p:cNvGrpSpPr/>
            <p:nvPr/>
          </p:nvGrpSpPr>
          <p:grpSpPr>
            <a:xfrm>
              <a:off x="5159450" y="1919950"/>
              <a:ext cx="1541050" cy="862500"/>
              <a:chOff x="5159450" y="1919950"/>
              <a:chExt cx="1541050" cy="862500"/>
            </a:xfrm>
          </p:grpSpPr>
          <p:cxnSp>
            <p:nvCxnSpPr>
              <p:cNvPr id="9641" name="Google Shape;9641;p5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42" name="Google Shape;9642;p5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43" name="Google Shape;9643;p56"/>
          <p:cNvGrpSpPr/>
          <p:nvPr/>
        </p:nvGrpSpPr>
        <p:grpSpPr>
          <a:xfrm>
            <a:off x="4269239" y="2406364"/>
            <a:ext cx="1450484" cy="1052087"/>
            <a:chOff x="5230575" y="1554475"/>
            <a:chExt cx="2137150" cy="1550150"/>
          </a:xfrm>
        </p:grpSpPr>
        <p:sp>
          <p:nvSpPr>
            <p:cNvPr id="9644" name="Google Shape;9644;p5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56"/>
          <p:cNvGrpSpPr/>
          <p:nvPr/>
        </p:nvGrpSpPr>
        <p:grpSpPr>
          <a:xfrm rot="10800000">
            <a:off x="4285790" y="3498553"/>
            <a:ext cx="1417383" cy="887946"/>
            <a:chOff x="5645403" y="2920021"/>
            <a:chExt cx="2650800" cy="2180614"/>
          </a:xfrm>
        </p:grpSpPr>
        <p:sp>
          <p:nvSpPr>
            <p:cNvPr id="9658" name="Google Shape;9658;p5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9" name="Google Shape;9659;p56"/>
            <p:cNvCxnSpPr>
              <a:stCxn id="965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60" name="Google Shape;9660;p5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1" name="Google Shape;9661;p56"/>
            <p:cNvCxnSpPr>
              <a:endCxn id="966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662" name="Google Shape;9662;p5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3" name="Google Shape;9663;p56"/>
            <p:cNvCxnSpPr>
              <a:stCxn id="966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64" name="Google Shape;9664;p5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5" name="Google Shape;9665;p56"/>
            <p:cNvCxnSpPr>
              <a:endCxn id="966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66" name="Google Shape;9666;p56"/>
          <p:cNvGrpSpPr/>
          <p:nvPr/>
        </p:nvGrpSpPr>
        <p:grpSpPr>
          <a:xfrm>
            <a:off x="7386150" y="2401908"/>
            <a:ext cx="1071743" cy="1021579"/>
            <a:chOff x="7189833" y="2022667"/>
            <a:chExt cx="1251159" cy="1192597"/>
          </a:xfrm>
        </p:grpSpPr>
        <p:sp>
          <p:nvSpPr>
            <p:cNvPr id="9667" name="Google Shape;9667;p5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56"/>
          <p:cNvGrpSpPr/>
          <p:nvPr/>
        </p:nvGrpSpPr>
        <p:grpSpPr>
          <a:xfrm>
            <a:off x="727421" y="2828315"/>
            <a:ext cx="1695374" cy="1560837"/>
            <a:chOff x="727421" y="2828315"/>
            <a:chExt cx="1695374" cy="1560837"/>
          </a:xfrm>
        </p:grpSpPr>
        <p:grpSp>
          <p:nvGrpSpPr>
            <p:cNvPr id="9672" name="Google Shape;9672;p56"/>
            <p:cNvGrpSpPr/>
            <p:nvPr/>
          </p:nvGrpSpPr>
          <p:grpSpPr>
            <a:xfrm>
              <a:off x="819108" y="2882501"/>
              <a:ext cx="103104" cy="1426186"/>
              <a:chOff x="4674013" y="3100904"/>
              <a:chExt cx="122758" cy="1698043"/>
            </a:xfrm>
          </p:grpSpPr>
          <p:sp>
            <p:nvSpPr>
              <p:cNvPr id="9673" name="Google Shape;9673;p5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56"/>
            <p:cNvGrpSpPr/>
            <p:nvPr/>
          </p:nvGrpSpPr>
          <p:grpSpPr>
            <a:xfrm>
              <a:off x="1062475" y="2882501"/>
              <a:ext cx="103104" cy="1426186"/>
              <a:chOff x="4940438" y="3100904"/>
              <a:chExt cx="122758" cy="1698043"/>
            </a:xfrm>
          </p:grpSpPr>
          <p:sp>
            <p:nvSpPr>
              <p:cNvPr id="9681" name="Google Shape;9681;p5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56"/>
            <p:cNvGrpSpPr/>
            <p:nvPr/>
          </p:nvGrpSpPr>
          <p:grpSpPr>
            <a:xfrm>
              <a:off x="1299324" y="2882501"/>
              <a:ext cx="103104" cy="1426186"/>
              <a:chOff x="5206863" y="3100904"/>
              <a:chExt cx="122758" cy="1698043"/>
            </a:xfrm>
          </p:grpSpPr>
          <p:sp>
            <p:nvSpPr>
              <p:cNvPr id="9689" name="Google Shape;9689;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56"/>
            <p:cNvGrpSpPr/>
            <p:nvPr/>
          </p:nvGrpSpPr>
          <p:grpSpPr>
            <a:xfrm>
              <a:off x="1786057" y="2882501"/>
              <a:ext cx="103104" cy="1426186"/>
              <a:chOff x="6006138" y="3143629"/>
              <a:chExt cx="122758" cy="1698043"/>
            </a:xfrm>
          </p:grpSpPr>
          <p:sp>
            <p:nvSpPr>
              <p:cNvPr id="9697" name="Google Shape;9697;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56"/>
            <p:cNvGrpSpPr/>
            <p:nvPr/>
          </p:nvGrpSpPr>
          <p:grpSpPr>
            <a:xfrm>
              <a:off x="2029422" y="2882501"/>
              <a:ext cx="103104" cy="1426186"/>
              <a:chOff x="6805413" y="3100904"/>
              <a:chExt cx="122758" cy="1698043"/>
            </a:xfrm>
          </p:grpSpPr>
          <p:sp>
            <p:nvSpPr>
              <p:cNvPr id="9705" name="Google Shape;9705;p5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56"/>
            <p:cNvGrpSpPr/>
            <p:nvPr/>
          </p:nvGrpSpPr>
          <p:grpSpPr>
            <a:xfrm>
              <a:off x="727421" y="2828315"/>
              <a:ext cx="1695374" cy="1560837"/>
              <a:chOff x="734799" y="2782450"/>
              <a:chExt cx="1571100" cy="1577400"/>
            </a:xfrm>
          </p:grpSpPr>
          <p:cxnSp>
            <p:nvCxnSpPr>
              <p:cNvPr id="9713" name="Google Shape;9713;p5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14" name="Google Shape;9714;p5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15" name="Google Shape;9715;p56"/>
            <p:cNvGrpSpPr/>
            <p:nvPr/>
          </p:nvGrpSpPr>
          <p:grpSpPr>
            <a:xfrm>
              <a:off x="2272795" y="2882501"/>
              <a:ext cx="103104" cy="1426186"/>
              <a:chOff x="5206863" y="3100904"/>
              <a:chExt cx="122758" cy="1698043"/>
            </a:xfrm>
          </p:grpSpPr>
          <p:sp>
            <p:nvSpPr>
              <p:cNvPr id="9716" name="Google Shape;9716;p5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56"/>
            <p:cNvGrpSpPr/>
            <p:nvPr/>
          </p:nvGrpSpPr>
          <p:grpSpPr>
            <a:xfrm>
              <a:off x="1542694" y="2882501"/>
              <a:ext cx="103104" cy="1426186"/>
              <a:chOff x="6006138" y="3143629"/>
              <a:chExt cx="122758" cy="1698043"/>
            </a:xfrm>
          </p:grpSpPr>
          <p:sp>
            <p:nvSpPr>
              <p:cNvPr id="9724" name="Google Shape;9724;p5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1" name="Google Shape;9731;p56"/>
          <p:cNvGrpSpPr/>
          <p:nvPr/>
        </p:nvGrpSpPr>
        <p:grpSpPr>
          <a:xfrm>
            <a:off x="5936000" y="2405887"/>
            <a:ext cx="1248543" cy="1025319"/>
            <a:chOff x="5183758" y="1210600"/>
            <a:chExt cx="3605380" cy="2960783"/>
          </a:xfrm>
        </p:grpSpPr>
        <p:sp>
          <p:nvSpPr>
            <p:cNvPr id="9732" name="Google Shape;9732;p5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6" name="Google Shape;9736;p5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37" name="Google Shape;9737;p5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38" name="Google Shape;9738;p5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39" name="Google Shape;9739;p5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40" name="Google Shape;9740;p5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56"/>
          <p:cNvGrpSpPr/>
          <p:nvPr/>
        </p:nvGrpSpPr>
        <p:grpSpPr>
          <a:xfrm>
            <a:off x="5793062" y="3544204"/>
            <a:ext cx="2664831" cy="843440"/>
            <a:chOff x="5916567" y="1099697"/>
            <a:chExt cx="2556683" cy="809211"/>
          </a:xfrm>
        </p:grpSpPr>
        <p:sp>
          <p:nvSpPr>
            <p:cNvPr id="9742" name="Google Shape;9742;p5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56"/>
          <p:cNvGrpSpPr/>
          <p:nvPr/>
        </p:nvGrpSpPr>
        <p:grpSpPr>
          <a:xfrm>
            <a:off x="5900602" y="1193063"/>
            <a:ext cx="1299851" cy="1023338"/>
            <a:chOff x="5900602" y="1193063"/>
            <a:chExt cx="1299851" cy="1023338"/>
          </a:xfrm>
        </p:grpSpPr>
        <p:grpSp>
          <p:nvGrpSpPr>
            <p:cNvPr id="9751" name="Google Shape;9751;p56"/>
            <p:cNvGrpSpPr/>
            <p:nvPr/>
          </p:nvGrpSpPr>
          <p:grpSpPr>
            <a:xfrm>
              <a:off x="6743564" y="1193063"/>
              <a:ext cx="456889" cy="700379"/>
              <a:chOff x="6743564" y="1193063"/>
              <a:chExt cx="456889" cy="700379"/>
            </a:xfrm>
          </p:grpSpPr>
          <p:grpSp>
            <p:nvGrpSpPr>
              <p:cNvPr id="9752" name="Google Shape;9752;p56"/>
              <p:cNvGrpSpPr/>
              <p:nvPr/>
            </p:nvGrpSpPr>
            <p:grpSpPr>
              <a:xfrm>
                <a:off x="6743564" y="1690731"/>
                <a:ext cx="214402" cy="202710"/>
                <a:chOff x="6743564" y="1690731"/>
                <a:chExt cx="214402" cy="202710"/>
              </a:xfrm>
            </p:grpSpPr>
            <p:sp>
              <p:nvSpPr>
                <p:cNvPr id="9753" name="Google Shape;9753;p5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56"/>
              <p:cNvGrpSpPr/>
              <p:nvPr/>
            </p:nvGrpSpPr>
            <p:grpSpPr>
              <a:xfrm>
                <a:off x="6915505" y="1193063"/>
                <a:ext cx="284947" cy="589637"/>
                <a:chOff x="6915505" y="1193063"/>
                <a:chExt cx="284947" cy="589637"/>
              </a:xfrm>
            </p:grpSpPr>
            <p:sp>
              <p:nvSpPr>
                <p:cNvPr id="9756" name="Google Shape;9756;p5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57" name="Google Shape;9757;p5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58" name="Google Shape;9758;p56"/>
            <p:cNvGrpSpPr/>
            <p:nvPr/>
          </p:nvGrpSpPr>
          <p:grpSpPr>
            <a:xfrm>
              <a:off x="6520337" y="1193063"/>
              <a:ext cx="341815" cy="801589"/>
              <a:chOff x="6520337" y="1193063"/>
              <a:chExt cx="341815" cy="801589"/>
            </a:xfrm>
          </p:grpSpPr>
          <p:grpSp>
            <p:nvGrpSpPr>
              <p:cNvPr id="9759" name="Google Shape;9759;p56"/>
              <p:cNvGrpSpPr/>
              <p:nvPr/>
            </p:nvGrpSpPr>
            <p:grpSpPr>
              <a:xfrm>
                <a:off x="6520337" y="1589527"/>
                <a:ext cx="213950" cy="405125"/>
                <a:chOff x="6520337" y="1589527"/>
                <a:chExt cx="213950" cy="405125"/>
              </a:xfrm>
            </p:grpSpPr>
            <p:sp>
              <p:nvSpPr>
                <p:cNvPr id="9760" name="Google Shape;9760;p5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6"/>
              <p:cNvGrpSpPr/>
              <p:nvPr/>
            </p:nvGrpSpPr>
            <p:grpSpPr>
              <a:xfrm>
                <a:off x="6577204" y="1193063"/>
                <a:ext cx="284947" cy="453562"/>
                <a:chOff x="6577204" y="1193063"/>
                <a:chExt cx="284947" cy="453562"/>
              </a:xfrm>
            </p:grpSpPr>
            <p:sp>
              <p:nvSpPr>
                <p:cNvPr id="9763" name="Google Shape;9763;p5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4" name="Google Shape;9764;p5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65" name="Google Shape;9765;p56"/>
            <p:cNvGrpSpPr/>
            <p:nvPr/>
          </p:nvGrpSpPr>
          <p:grpSpPr>
            <a:xfrm>
              <a:off x="6238903" y="1193063"/>
              <a:ext cx="300475" cy="901782"/>
              <a:chOff x="6238903" y="1193063"/>
              <a:chExt cx="300475" cy="901782"/>
            </a:xfrm>
          </p:grpSpPr>
          <p:grpSp>
            <p:nvGrpSpPr>
              <p:cNvPr id="9766" name="Google Shape;9766;p56"/>
              <p:cNvGrpSpPr/>
              <p:nvPr/>
            </p:nvGrpSpPr>
            <p:grpSpPr>
              <a:xfrm>
                <a:off x="6290865" y="1489315"/>
                <a:ext cx="248514" cy="605530"/>
                <a:chOff x="6290865" y="1489315"/>
                <a:chExt cx="248514" cy="605530"/>
              </a:xfrm>
            </p:grpSpPr>
            <p:sp>
              <p:nvSpPr>
                <p:cNvPr id="9767" name="Google Shape;9767;p5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56"/>
              <p:cNvGrpSpPr/>
              <p:nvPr/>
            </p:nvGrpSpPr>
            <p:grpSpPr>
              <a:xfrm>
                <a:off x="6238903" y="1193063"/>
                <a:ext cx="284947" cy="327512"/>
                <a:chOff x="6238903" y="1193063"/>
                <a:chExt cx="284947" cy="327512"/>
              </a:xfrm>
            </p:grpSpPr>
            <p:sp>
              <p:nvSpPr>
                <p:cNvPr id="9770" name="Google Shape;9770;p5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1" name="Google Shape;9771;p5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72" name="Google Shape;9772;p56"/>
            <p:cNvGrpSpPr/>
            <p:nvPr/>
          </p:nvGrpSpPr>
          <p:grpSpPr>
            <a:xfrm>
              <a:off x="5900602" y="1193063"/>
              <a:ext cx="444345" cy="1023338"/>
              <a:chOff x="5900602" y="1193063"/>
              <a:chExt cx="444345" cy="1023338"/>
            </a:xfrm>
          </p:grpSpPr>
          <p:grpSp>
            <p:nvGrpSpPr>
              <p:cNvPr id="9773" name="Google Shape;9773;p56"/>
              <p:cNvGrpSpPr/>
              <p:nvPr/>
            </p:nvGrpSpPr>
            <p:grpSpPr>
              <a:xfrm>
                <a:off x="6046501" y="1367785"/>
                <a:ext cx="298446" cy="848616"/>
                <a:chOff x="6046501" y="1367785"/>
                <a:chExt cx="298446" cy="848616"/>
              </a:xfrm>
            </p:grpSpPr>
            <p:sp>
              <p:nvSpPr>
                <p:cNvPr id="9774" name="Google Shape;9774;p5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56"/>
              <p:cNvGrpSpPr/>
              <p:nvPr/>
            </p:nvGrpSpPr>
            <p:grpSpPr>
              <a:xfrm>
                <a:off x="5900602" y="1193063"/>
                <a:ext cx="284947" cy="182312"/>
                <a:chOff x="5900602" y="1193063"/>
                <a:chExt cx="284947" cy="182312"/>
              </a:xfrm>
            </p:grpSpPr>
            <p:sp>
              <p:nvSpPr>
                <p:cNvPr id="9777" name="Google Shape;9777;p5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8" name="Google Shape;9778;p5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79" name="Google Shape;9779;p56"/>
          <p:cNvGrpSpPr/>
          <p:nvPr/>
        </p:nvGrpSpPr>
        <p:grpSpPr>
          <a:xfrm>
            <a:off x="7238484" y="1193208"/>
            <a:ext cx="1219413" cy="1051365"/>
            <a:chOff x="7287122" y="1165658"/>
            <a:chExt cx="1219413" cy="1051365"/>
          </a:xfrm>
        </p:grpSpPr>
        <p:grpSp>
          <p:nvGrpSpPr>
            <p:cNvPr id="9780" name="Google Shape;9780;p56"/>
            <p:cNvGrpSpPr/>
            <p:nvPr/>
          </p:nvGrpSpPr>
          <p:grpSpPr>
            <a:xfrm>
              <a:off x="7287122" y="1969723"/>
              <a:ext cx="1219413" cy="247300"/>
              <a:chOff x="7287122" y="1969723"/>
              <a:chExt cx="1219413" cy="247300"/>
            </a:xfrm>
          </p:grpSpPr>
          <p:sp>
            <p:nvSpPr>
              <p:cNvPr id="9781" name="Google Shape;9781;p5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2" name="Google Shape;9782;p56"/>
              <p:cNvGrpSpPr/>
              <p:nvPr/>
            </p:nvGrpSpPr>
            <p:grpSpPr>
              <a:xfrm>
                <a:off x="7287122" y="2063892"/>
                <a:ext cx="1151753" cy="73428"/>
                <a:chOff x="7287122" y="2063892"/>
                <a:chExt cx="1151753" cy="73428"/>
              </a:xfrm>
            </p:grpSpPr>
            <p:sp>
              <p:nvSpPr>
                <p:cNvPr id="9783" name="Google Shape;9783;p5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4" name="Google Shape;9784;p5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85" name="Google Shape;9785;p56"/>
            <p:cNvGrpSpPr/>
            <p:nvPr/>
          </p:nvGrpSpPr>
          <p:grpSpPr>
            <a:xfrm>
              <a:off x="7287122" y="1712201"/>
              <a:ext cx="1219403" cy="246767"/>
              <a:chOff x="7287122" y="1712201"/>
              <a:chExt cx="1219403" cy="246767"/>
            </a:xfrm>
          </p:grpSpPr>
          <p:sp>
            <p:nvSpPr>
              <p:cNvPr id="9786" name="Google Shape;9786;p5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7" name="Google Shape;9787;p56"/>
              <p:cNvGrpSpPr/>
              <p:nvPr/>
            </p:nvGrpSpPr>
            <p:grpSpPr>
              <a:xfrm>
                <a:off x="7287122" y="1842861"/>
                <a:ext cx="1005303" cy="73419"/>
                <a:chOff x="7287122" y="1842861"/>
                <a:chExt cx="1005303" cy="73419"/>
              </a:xfrm>
            </p:grpSpPr>
            <p:sp>
              <p:nvSpPr>
                <p:cNvPr id="9788" name="Google Shape;9788;p5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9" name="Google Shape;9789;p5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790" name="Google Shape;9790;p56"/>
            <p:cNvGrpSpPr/>
            <p:nvPr/>
          </p:nvGrpSpPr>
          <p:grpSpPr>
            <a:xfrm>
              <a:off x="7287122" y="1447520"/>
              <a:ext cx="1219403" cy="286667"/>
              <a:chOff x="7287122" y="1447520"/>
              <a:chExt cx="1219403" cy="286667"/>
            </a:xfrm>
          </p:grpSpPr>
          <p:sp>
            <p:nvSpPr>
              <p:cNvPr id="9791" name="Google Shape;9791;p5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56"/>
              <p:cNvGrpSpPr/>
              <p:nvPr/>
            </p:nvGrpSpPr>
            <p:grpSpPr>
              <a:xfrm>
                <a:off x="7287122" y="1581977"/>
                <a:ext cx="852803" cy="73428"/>
                <a:chOff x="7287122" y="1581977"/>
                <a:chExt cx="852803" cy="73428"/>
              </a:xfrm>
            </p:grpSpPr>
            <p:sp>
              <p:nvSpPr>
                <p:cNvPr id="9793" name="Google Shape;9793;p5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4" name="Google Shape;9794;p5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795" name="Google Shape;9795;p56"/>
            <p:cNvGrpSpPr/>
            <p:nvPr/>
          </p:nvGrpSpPr>
          <p:grpSpPr>
            <a:xfrm>
              <a:off x="7287122" y="1165658"/>
              <a:ext cx="1219403" cy="344253"/>
              <a:chOff x="7287122" y="1165658"/>
              <a:chExt cx="1219403" cy="344253"/>
            </a:xfrm>
          </p:grpSpPr>
          <p:sp>
            <p:nvSpPr>
              <p:cNvPr id="9796" name="Google Shape;9796;p5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7" name="Google Shape;9797;p56"/>
              <p:cNvGrpSpPr/>
              <p:nvPr/>
            </p:nvGrpSpPr>
            <p:grpSpPr>
              <a:xfrm>
                <a:off x="7287122" y="1341025"/>
                <a:ext cx="695703" cy="73419"/>
                <a:chOff x="7287122" y="1341025"/>
                <a:chExt cx="695703" cy="73419"/>
              </a:xfrm>
            </p:grpSpPr>
            <p:sp>
              <p:nvSpPr>
                <p:cNvPr id="9798" name="Google Shape;9798;p5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9" name="Google Shape;9799;p5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03"/>
        <p:cNvGrpSpPr/>
        <p:nvPr/>
      </p:nvGrpSpPr>
      <p:grpSpPr>
        <a:xfrm>
          <a:off x="0" y="0"/>
          <a:ext cx="0" cy="0"/>
          <a:chOff x="0" y="0"/>
          <a:chExt cx="0" cy="0"/>
        </a:xfrm>
      </p:grpSpPr>
      <p:sp>
        <p:nvSpPr>
          <p:cNvPr id="9804" name="Google Shape;9804;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05" name="Google Shape;9805;p5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06" name="Google Shape;9806;p57"/>
          <p:cNvGrpSpPr/>
          <p:nvPr/>
        </p:nvGrpSpPr>
        <p:grpSpPr>
          <a:xfrm>
            <a:off x="866243" y="2291587"/>
            <a:ext cx="415546" cy="355053"/>
            <a:chOff x="866243" y="2291587"/>
            <a:chExt cx="415546" cy="355053"/>
          </a:xfrm>
        </p:grpSpPr>
        <p:sp>
          <p:nvSpPr>
            <p:cNvPr id="9807" name="Google Shape;9807;p5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2" name="Google Shape;9812;p5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3" name="Google Shape;9813;p57"/>
          <p:cNvGrpSpPr/>
          <p:nvPr/>
        </p:nvGrpSpPr>
        <p:grpSpPr>
          <a:xfrm>
            <a:off x="1958520" y="2302574"/>
            <a:ext cx="359213" cy="327807"/>
            <a:chOff x="1958520" y="2302574"/>
            <a:chExt cx="359213" cy="327807"/>
          </a:xfrm>
        </p:grpSpPr>
        <p:sp>
          <p:nvSpPr>
            <p:cNvPr id="9814" name="Google Shape;9814;p5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57"/>
          <p:cNvGrpSpPr/>
          <p:nvPr/>
        </p:nvGrpSpPr>
        <p:grpSpPr>
          <a:xfrm>
            <a:off x="2579882" y="2287427"/>
            <a:ext cx="207582" cy="359594"/>
            <a:chOff x="2656082" y="2287427"/>
            <a:chExt cx="207582" cy="359594"/>
          </a:xfrm>
        </p:grpSpPr>
        <p:sp>
          <p:nvSpPr>
            <p:cNvPr id="9818" name="Google Shape;9818;p5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57"/>
          <p:cNvGrpSpPr/>
          <p:nvPr/>
        </p:nvGrpSpPr>
        <p:grpSpPr>
          <a:xfrm>
            <a:off x="3049653" y="2321468"/>
            <a:ext cx="362991" cy="290018"/>
            <a:chOff x="3049653" y="2321468"/>
            <a:chExt cx="362991" cy="290018"/>
          </a:xfrm>
        </p:grpSpPr>
        <p:sp>
          <p:nvSpPr>
            <p:cNvPr id="9823" name="Google Shape;9823;p5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57"/>
          <p:cNvGrpSpPr/>
          <p:nvPr/>
        </p:nvGrpSpPr>
        <p:grpSpPr>
          <a:xfrm>
            <a:off x="3564243" y="2289904"/>
            <a:ext cx="422342" cy="355243"/>
            <a:chOff x="3564243" y="2289904"/>
            <a:chExt cx="422342" cy="355243"/>
          </a:xfrm>
        </p:grpSpPr>
        <p:sp>
          <p:nvSpPr>
            <p:cNvPr id="9828" name="Google Shape;9828;p5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5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57"/>
          <p:cNvGrpSpPr/>
          <p:nvPr/>
        </p:nvGrpSpPr>
        <p:grpSpPr>
          <a:xfrm>
            <a:off x="4687894" y="2289713"/>
            <a:ext cx="359594" cy="353909"/>
            <a:chOff x="4687894" y="2289713"/>
            <a:chExt cx="359594" cy="353909"/>
          </a:xfrm>
        </p:grpSpPr>
        <p:sp>
          <p:nvSpPr>
            <p:cNvPr id="9835" name="Google Shape;9835;p5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8" name="Google Shape;9838;p5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57"/>
          <p:cNvGrpSpPr/>
          <p:nvPr/>
        </p:nvGrpSpPr>
        <p:grpSpPr>
          <a:xfrm>
            <a:off x="6372624" y="2308227"/>
            <a:ext cx="263567" cy="317614"/>
            <a:chOff x="6421399" y="2308227"/>
            <a:chExt cx="263567" cy="317614"/>
          </a:xfrm>
        </p:grpSpPr>
        <p:sp>
          <p:nvSpPr>
            <p:cNvPr id="9840" name="Google Shape;9840;p5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57"/>
          <p:cNvGrpSpPr/>
          <p:nvPr/>
        </p:nvGrpSpPr>
        <p:grpSpPr>
          <a:xfrm>
            <a:off x="6870193" y="2295620"/>
            <a:ext cx="360356" cy="343462"/>
            <a:chOff x="6870193" y="2295620"/>
            <a:chExt cx="360356" cy="343462"/>
          </a:xfrm>
        </p:grpSpPr>
        <p:sp>
          <p:nvSpPr>
            <p:cNvPr id="9845" name="Google Shape;9845;p5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57"/>
          <p:cNvGrpSpPr/>
          <p:nvPr/>
        </p:nvGrpSpPr>
        <p:grpSpPr>
          <a:xfrm>
            <a:off x="7441465" y="2302860"/>
            <a:ext cx="342192" cy="327140"/>
            <a:chOff x="7441465" y="2302860"/>
            <a:chExt cx="342192" cy="327140"/>
          </a:xfrm>
        </p:grpSpPr>
        <p:sp>
          <p:nvSpPr>
            <p:cNvPr id="9848" name="Google Shape;9848;p5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57"/>
          <p:cNvGrpSpPr/>
          <p:nvPr/>
        </p:nvGrpSpPr>
        <p:grpSpPr>
          <a:xfrm>
            <a:off x="7989683" y="2350207"/>
            <a:ext cx="332761" cy="234066"/>
            <a:chOff x="7989683" y="2350207"/>
            <a:chExt cx="332761" cy="234066"/>
          </a:xfrm>
        </p:grpSpPr>
        <p:sp>
          <p:nvSpPr>
            <p:cNvPr id="9851" name="Google Shape;9851;p5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57"/>
          <p:cNvGrpSpPr/>
          <p:nvPr/>
        </p:nvGrpSpPr>
        <p:grpSpPr>
          <a:xfrm>
            <a:off x="5823294" y="2309751"/>
            <a:ext cx="315327" cy="314978"/>
            <a:chOff x="5823294" y="2309751"/>
            <a:chExt cx="315327" cy="314978"/>
          </a:xfrm>
        </p:grpSpPr>
        <p:sp>
          <p:nvSpPr>
            <p:cNvPr id="9858" name="Google Shape;9858;p5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57"/>
          <p:cNvGrpSpPr/>
          <p:nvPr/>
        </p:nvGrpSpPr>
        <p:grpSpPr>
          <a:xfrm>
            <a:off x="2497275" y="2744159"/>
            <a:ext cx="370930" cy="370549"/>
            <a:chOff x="2497275" y="2744159"/>
            <a:chExt cx="370930" cy="370549"/>
          </a:xfrm>
        </p:grpSpPr>
        <p:sp>
          <p:nvSpPr>
            <p:cNvPr id="9876" name="Google Shape;9876;p5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57"/>
          <p:cNvGrpSpPr/>
          <p:nvPr/>
        </p:nvGrpSpPr>
        <p:grpSpPr>
          <a:xfrm>
            <a:off x="860940" y="2746477"/>
            <a:ext cx="371883" cy="365691"/>
            <a:chOff x="860940" y="2746477"/>
            <a:chExt cx="371883" cy="365691"/>
          </a:xfrm>
        </p:grpSpPr>
        <p:sp>
          <p:nvSpPr>
            <p:cNvPr id="9883" name="Google Shape;9883;p5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57"/>
          <p:cNvGrpSpPr/>
          <p:nvPr/>
        </p:nvGrpSpPr>
        <p:grpSpPr>
          <a:xfrm>
            <a:off x="1493849" y="2775533"/>
            <a:ext cx="283985" cy="341080"/>
            <a:chOff x="1493849" y="2775533"/>
            <a:chExt cx="283985" cy="341080"/>
          </a:xfrm>
        </p:grpSpPr>
        <p:sp>
          <p:nvSpPr>
            <p:cNvPr id="9889" name="Google Shape;9889;p5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57"/>
          <p:cNvGrpSpPr/>
          <p:nvPr/>
        </p:nvGrpSpPr>
        <p:grpSpPr>
          <a:xfrm>
            <a:off x="1952836" y="2774422"/>
            <a:ext cx="372835" cy="342573"/>
            <a:chOff x="1952836" y="2774422"/>
            <a:chExt cx="372835" cy="342573"/>
          </a:xfrm>
        </p:grpSpPr>
        <p:sp>
          <p:nvSpPr>
            <p:cNvPr id="9892" name="Google Shape;9892;p5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57"/>
          <p:cNvGrpSpPr/>
          <p:nvPr/>
        </p:nvGrpSpPr>
        <p:grpSpPr>
          <a:xfrm>
            <a:off x="3079916" y="2744477"/>
            <a:ext cx="332729" cy="372518"/>
            <a:chOff x="3079916" y="2744477"/>
            <a:chExt cx="332729" cy="372518"/>
          </a:xfrm>
        </p:grpSpPr>
        <p:sp>
          <p:nvSpPr>
            <p:cNvPr id="9896" name="Google Shape;9896;p5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57"/>
          <p:cNvGrpSpPr/>
          <p:nvPr/>
        </p:nvGrpSpPr>
        <p:grpSpPr>
          <a:xfrm>
            <a:off x="3620576" y="2745525"/>
            <a:ext cx="336889" cy="355592"/>
            <a:chOff x="3620576" y="2745525"/>
            <a:chExt cx="336889" cy="355592"/>
          </a:xfrm>
        </p:grpSpPr>
        <p:sp>
          <p:nvSpPr>
            <p:cNvPr id="9900" name="Google Shape;9900;p5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57"/>
          <p:cNvGrpSpPr/>
          <p:nvPr/>
        </p:nvGrpSpPr>
        <p:grpSpPr>
          <a:xfrm>
            <a:off x="4126815" y="2760704"/>
            <a:ext cx="380393" cy="363118"/>
            <a:chOff x="4126815" y="2760704"/>
            <a:chExt cx="380393" cy="363118"/>
          </a:xfrm>
        </p:grpSpPr>
        <p:sp>
          <p:nvSpPr>
            <p:cNvPr id="9903" name="Google Shape;9903;p5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7"/>
          <p:cNvGrpSpPr/>
          <p:nvPr/>
        </p:nvGrpSpPr>
        <p:grpSpPr>
          <a:xfrm>
            <a:off x="4675986" y="2745684"/>
            <a:ext cx="381346" cy="368644"/>
            <a:chOff x="4675986" y="2745684"/>
            <a:chExt cx="381346" cy="368644"/>
          </a:xfrm>
        </p:grpSpPr>
        <p:sp>
          <p:nvSpPr>
            <p:cNvPr id="9908" name="Google Shape;9908;p5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57"/>
          <p:cNvGrpSpPr/>
          <p:nvPr/>
        </p:nvGrpSpPr>
        <p:grpSpPr>
          <a:xfrm>
            <a:off x="5220616" y="2791061"/>
            <a:ext cx="373185" cy="302466"/>
            <a:chOff x="5220616" y="2791061"/>
            <a:chExt cx="373185" cy="302466"/>
          </a:xfrm>
        </p:grpSpPr>
        <p:sp>
          <p:nvSpPr>
            <p:cNvPr id="9911" name="Google Shape;9911;p5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57"/>
          <p:cNvGrpSpPr/>
          <p:nvPr/>
        </p:nvGrpSpPr>
        <p:grpSpPr>
          <a:xfrm>
            <a:off x="5788661" y="2772517"/>
            <a:ext cx="284366" cy="344097"/>
            <a:chOff x="5864861" y="2772517"/>
            <a:chExt cx="284366" cy="344097"/>
          </a:xfrm>
        </p:grpSpPr>
        <p:sp>
          <p:nvSpPr>
            <p:cNvPr id="9930" name="Google Shape;9930;p5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5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57"/>
          <p:cNvGrpSpPr/>
          <p:nvPr/>
        </p:nvGrpSpPr>
        <p:grpSpPr>
          <a:xfrm>
            <a:off x="6974158" y="2789537"/>
            <a:ext cx="255247" cy="327458"/>
            <a:chOff x="6974158" y="2789537"/>
            <a:chExt cx="255247" cy="327458"/>
          </a:xfrm>
        </p:grpSpPr>
        <p:sp>
          <p:nvSpPr>
            <p:cNvPr id="9938" name="Google Shape;9938;p5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57"/>
          <p:cNvGrpSpPr/>
          <p:nvPr/>
        </p:nvGrpSpPr>
        <p:grpSpPr>
          <a:xfrm>
            <a:off x="7530697" y="2790299"/>
            <a:ext cx="244291" cy="326314"/>
            <a:chOff x="7530697" y="2790299"/>
            <a:chExt cx="244291" cy="326314"/>
          </a:xfrm>
        </p:grpSpPr>
        <p:sp>
          <p:nvSpPr>
            <p:cNvPr id="9945" name="Google Shape;9945;p5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57"/>
          <p:cNvGrpSpPr/>
          <p:nvPr/>
        </p:nvGrpSpPr>
        <p:grpSpPr>
          <a:xfrm>
            <a:off x="7988191" y="2832248"/>
            <a:ext cx="332348" cy="283985"/>
            <a:chOff x="7988191" y="2832248"/>
            <a:chExt cx="332348" cy="283985"/>
          </a:xfrm>
        </p:grpSpPr>
        <p:sp>
          <p:nvSpPr>
            <p:cNvPr id="9952" name="Google Shape;9952;p5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5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6" name="Google Shape;9956;p57"/>
          <p:cNvGrpSpPr/>
          <p:nvPr/>
        </p:nvGrpSpPr>
        <p:grpSpPr>
          <a:xfrm>
            <a:off x="3588440" y="3258368"/>
            <a:ext cx="364484" cy="262423"/>
            <a:chOff x="3588440" y="3258368"/>
            <a:chExt cx="364484" cy="262423"/>
          </a:xfrm>
        </p:grpSpPr>
        <p:sp>
          <p:nvSpPr>
            <p:cNvPr id="9957" name="Google Shape;9957;p5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5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57"/>
          <p:cNvGrpSpPr/>
          <p:nvPr/>
        </p:nvGrpSpPr>
        <p:grpSpPr>
          <a:xfrm>
            <a:off x="5765817" y="3227724"/>
            <a:ext cx="364865" cy="324822"/>
            <a:chOff x="5765817" y="3227724"/>
            <a:chExt cx="364865" cy="324822"/>
          </a:xfrm>
        </p:grpSpPr>
        <p:sp>
          <p:nvSpPr>
            <p:cNvPr id="9965" name="Google Shape;9965;p5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57"/>
          <p:cNvGrpSpPr/>
          <p:nvPr/>
        </p:nvGrpSpPr>
        <p:grpSpPr>
          <a:xfrm>
            <a:off x="6228583" y="3237664"/>
            <a:ext cx="446539" cy="303895"/>
            <a:chOff x="6228583" y="3237664"/>
            <a:chExt cx="446539" cy="303895"/>
          </a:xfrm>
        </p:grpSpPr>
        <p:sp>
          <p:nvSpPr>
            <p:cNvPr id="9969" name="Google Shape;9969;p5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57"/>
          <p:cNvGrpSpPr/>
          <p:nvPr/>
        </p:nvGrpSpPr>
        <p:grpSpPr>
          <a:xfrm>
            <a:off x="865862" y="3207306"/>
            <a:ext cx="364484" cy="364897"/>
            <a:chOff x="865862" y="3207306"/>
            <a:chExt cx="364484" cy="364897"/>
          </a:xfrm>
        </p:grpSpPr>
        <p:sp>
          <p:nvSpPr>
            <p:cNvPr id="9987" name="Google Shape;9987;p5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57"/>
          <p:cNvGrpSpPr/>
          <p:nvPr/>
        </p:nvGrpSpPr>
        <p:grpSpPr>
          <a:xfrm>
            <a:off x="1404617" y="3226962"/>
            <a:ext cx="370168" cy="325965"/>
            <a:chOff x="1404617" y="3226962"/>
            <a:chExt cx="370168" cy="325965"/>
          </a:xfrm>
        </p:grpSpPr>
        <p:sp>
          <p:nvSpPr>
            <p:cNvPr id="10002" name="Google Shape;10002;p5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57"/>
          <p:cNvGrpSpPr/>
          <p:nvPr/>
        </p:nvGrpSpPr>
        <p:grpSpPr>
          <a:xfrm>
            <a:off x="1954741" y="3212419"/>
            <a:ext cx="366389" cy="354481"/>
            <a:chOff x="1954741" y="3212419"/>
            <a:chExt cx="366389" cy="354481"/>
          </a:xfrm>
        </p:grpSpPr>
        <p:sp>
          <p:nvSpPr>
            <p:cNvPr id="10012" name="Google Shape;10012;p5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57"/>
          <p:cNvGrpSpPr/>
          <p:nvPr/>
        </p:nvGrpSpPr>
        <p:grpSpPr>
          <a:xfrm>
            <a:off x="3043239" y="3215626"/>
            <a:ext cx="366008" cy="348670"/>
            <a:chOff x="3043239" y="3215626"/>
            <a:chExt cx="366008" cy="348670"/>
          </a:xfrm>
        </p:grpSpPr>
        <p:sp>
          <p:nvSpPr>
            <p:cNvPr id="10020" name="Google Shape;10020;p5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57"/>
          <p:cNvGrpSpPr/>
          <p:nvPr/>
        </p:nvGrpSpPr>
        <p:grpSpPr>
          <a:xfrm>
            <a:off x="4218333" y="3184982"/>
            <a:ext cx="209107" cy="383442"/>
            <a:chOff x="4218333" y="3184982"/>
            <a:chExt cx="209107" cy="383442"/>
          </a:xfrm>
        </p:grpSpPr>
        <p:sp>
          <p:nvSpPr>
            <p:cNvPr id="10023" name="Google Shape;10023;p5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5" name="Google Shape;10025;p5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6" name="Google Shape;10026;p57"/>
          <p:cNvGrpSpPr/>
          <p:nvPr/>
        </p:nvGrpSpPr>
        <p:grpSpPr>
          <a:xfrm>
            <a:off x="6896644" y="3216007"/>
            <a:ext cx="322917" cy="347876"/>
            <a:chOff x="6896644" y="3216007"/>
            <a:chExt cx="322917" cy="347876"/>
          </a:xfrm>
        </p:grpSpPr>
        <p:sp>
          <p:nvSpPr>
            <p:cNvPr id="10027" name="Google Shape;10027;p5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7"/>
          <p:cNvGrpSpPr/>
          <p:nvPr/>
        </p:nvGrpSpPr>
        <p:grpSpPr>
          <a:xfrm>
            <a:off x="7429366" y="3223183"/>
            <a:ext cx="334634" cy="333904"/>
            <a:chOff x="7429366" y="3223183"/>
            <a:chExt cx="334634" cy="333904"/>
          </a:xfrm>
        </p:grpSpPr>
        <p:sp>
          <p:nvSpPr>
            <p:cNvPr id="10035" name="Google Shape;10035;p5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7"/>
          <p:cNvGrpSpPr/>
          <p:nvPr/>
        </p:nvGrpSpPr>
        <p:grpSpPr>
          <a:xfrm>
            <a:off x="5216456" y="3725484"/>
            <a:ext cx="356196" cy="265631"/>
            <a:chOff x="5216456" y="3725484"/>
            <a:chExt cx="356196" cy="265631"/>
          </a:xfrm>
        </p:grpSpPr>
        <p:sp>
          <p:nvSpPr>
            <p:cNvPr id="10039" name="Google Shape;10039;p5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57"/>
          <p:cNvGrpSpPr/>
          <p:nvPr/>
        </p:nvGrpSpPr>
        <p:grpSpPr>
          <a:xfrm>
            <a:off x="6849393" y="3733994"/>
            <a:ext cx="355053" cy="248038"/>
            <a:chOff x="6849393" y="3733994"/>
            <a:chExt cx="355053" cy="248038"/>
          </a:xfrm>
        </p:grpSpPr>
        <p:sp>
          <p:nvSpPr>
            <p:cNvPr id="10042" name="Google Shape;10042;p5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57"/>
          <p:cNvGrpSpPr/>
          <p:nvPr/>
        </p:nvGrpSpPr>
        <p:grpSpPr>
          <a:xfrm>
            <a:off x="7918997" y="3714687"/>
            <a:ext cx="392111" cy="280206"/>
            <a:chOff x="7918997" y="3714687"/>
            <a:chExt cx="392111" cy="280206"/>
          </a:xfrm>
        </p:grpSpPr>
        <p:sp>
          <p:nvSpPr>
            <p:cNvPr id="10048" name="Google Shape;10048;p5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3" name="Google Shape;10053;p5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4" name="Google Shape;10054;p57"/>
          <p:cNvGrpSpPr/>
          <p:nvPr/>
        </p:nvGrpSpPr>
        <p:grpSpPr>
          <a:xfrm>
            <a:off x="1408777" y="3680964"/>
            <a:ext cx="357720" cy="355148"/>
            <a:chOff x="1408777" y="3680964"/>
            <a:chExt cx="357720" cy="355148"/>
          </a:xfrm>
        </p:grpSpPr>
        <p:sp>
          <p:nvSpPr>
            <p:cNvPr id="10055" name="Google Shape;10055;p5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57"/>
          <p:cNvGrpSpPr/>
          <p:nvPr/>
        </p:nvGrpSpPr>
        <p:grpSpPr>
          <a:xfrm>
            <a:off x="1952836" y="3680964"/>
            <a:ext cx="357720" cy="355148"/>
            <a:chOff x="1952836" y="3680964"/>
            <a:chExt cx="357720" cy="355148"/>
          </a:xfrm>
        </p:grpSpPr>
        <p:sp>
          <p:nvSpPr>
            <p:cNvPr id="10061" name="Google Shape;10061;p5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57"/>
          <p:cNvGrpSpPr/>
          <p:nvPr/>
        </p:nvGrpSpPr>
        <p:grpSpPr>
          <a:xfrm>
            <a:off x="2496894" y="3680964"/>
            <a:ext cx="357720" cy="355148"/>
            <a:chOff x="2496894" y="3680964"/>
            <a:chExt cx="357720" cy="355148"/>
          </a:xfrm>
        </p:grpSpPr>
        <p:sp>
          <p:nvSpPr>
            <p:cNvPr id="10067" name="Google Shape;10067;p5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7"/>
          <p:cNvGrpSpPr/>
          <p:nvPr/>
        </p:nvGrpSpPr>
        <p:grpSpPr>
          <a:xfrm>
            <a:off x="3040984" y="3681059"/>
            <a:ext cx="356164" cy="355815"/>
            <a:chOff x="3040984" y="3681059"/>
            <a:chExt cx="356164" cy="355815"/>
          </a:xfrm>
        </p:grpSpPr>
        <p:sp>
          <p:nvSpPr>
            <p:cNvPr id="10073" name="Google Shape;10073;p5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57"/>
          <p:cNvGrpSpPr/>
          <p:nvPr/>
        </p:nvGrpSpPr>
        <p:grpSpPr>
          <a:xfrm>
            <a:off x="3584280" y="3699191"/>
            <a:ext cx="358069" cy="317995"/>
            <a:chOff x="3584280" y="3699191"/>
            <a:chExt cx="358069" cy="317995"/>
          </a:xfrm>
        </p:grpSpPr>
        <p:sp>
          <p:nvSpPr>
            <p:cNvPr id="10077" name="Google Shape;10077;p5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57"/>
          <p:cNvGrpSpPr/>
          <p:nvPr/>
        </p:nvGrpSpPr>
        <p:grpSpPr>
          <a:xfrm>
            <a:off x="4129482" y="3681059"/>
            <a:ext cx="355402" cy="354291"/>
            <a:chOff x="4129482" y="3681059"/>
            <a:chExt cx="355402" cy="354291"/>
          </a:xfrm>
        </p:grpSpPr>
        <p:sp>
          <p:nvSpPr>
            <p:cNvPr id="10082" name="Google Shape;10082;p5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57"/>
          <p:cNvGrpSpPr/>
          <p:nvPr/>
        </p:nvGrpSpPr>
        <p:grpSpPr>
          <a:xfrm>
            <a:off x="4673540" y="3680297"/>
            <a:ext cx="355434" cy="355815"/>
            <a:chOff x="4673540" y="3680297"/>
            <a:chExt cx="355434" cy="355815"/>
          </a:xfrm>
        </p:grpSpPr>
        <p:sp>
          <p:nvSpPr>
            <p:cNvPr id="10087" name="Google Shape;10087;p5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57"/>
          <p:cNvGrpSpPr/>
          <p:nvPr/>
        </p:nvGrpSpPr>
        <p:grpSpPr>
          <a:xfrm>
            <a:off x="5779408" y="3699191"/>
            <a:ext cx="317645" cy="318757"/>
            <a:chOff x="5779408" y="3699191"/>
            <a:chExt cx="317645" cy="318757"/>
          </a:xfrm>
        </p:grpSpPr>
        <p:sp>
          <p:nvSpPr>
            <p:cNvPr id="10091" name="Google Shape;10091;p5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3" name="Google Shape;10093;p5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57"/>
          <p:cNvGrpSpPr/>
          <p:nvPr/>
        </p:nvGrpSpPr>
        <p:grpSpPr>
          <a:xfrm>
            <a:off x="7390435" y="3680868"/>
            <a:ext cx="372073" cy="355243"/>
            <a:chOff x="7390435" y="3680868"/>
            <a:chExt cx="372073" cy="355243"/>
          </a:xfrm>
        </p:grpSpPr>
        <p:sp>
          <p:nvSpPr>
            <p:cNvPr id="10095" name="Google Shape;10095;p5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57"/>
          <p:cNvGrpSpPr/>
          <p:nvPr/>
        </p:nvGrpSpPr>
        <p:grpSpPr>
          <a:xfrm>
            <a:off x="1421638" y="4125629"/>
            <a:ext cx="374709" cy="374010"/>
            <a:chOff x="1421638" y="4125629"/>
            <a:chExt cx="374709" cy="374010"/>
          </a:xfrm>
        </p:grpSpPr>
        <p:sp>
          <p:nvSpPr>
            <p:cNvPr id="10102" name="Google Shape;10102;p5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57"/>
          <p:cNvGrpSpPr/>
          <p:nvPr/>
        </p:nvGrpSpPr>
        <p:grpSpPr>
          <a:xfrm>
            <a:off x="1973254" y="4156304"/>
            <a:ext cx="357720" cy="342192"/>
            <a:chOff x="1973254" y="4156304"/>
            <a:chExt cx="357720" cy="342192"/>
          </a:xfrm>
        </p:grpSpPr>
        <p:sp>
          <p:nvSpPr>
            <p:cNvPr id="10105" name="Google Shape;10105;p5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57"/>
          <p:cNvGrpSpPr/>
          <p:nvPr/>
        </p:nvGrpSpPr>
        <p:grpSpPr>
          <a:xfrm>
            <a:off x="2523759" y="4135505"/>
            <a:ext cx="341049" cy="340318"/>
            <a:chOff x="2523759" y="4135505"/>
            <a:chExt cx="341049" cy="340318"/>
          </a:xfrm>
        </p:grpSpPr>
        <p:sp>
          <p:nvSpPr>
            <p:cNvPr id="10112" name="Google Shape;10112;p5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57"/>
          <p:cNvGrpSpPr/>
          <p:nvPr/>
        </p:nvGrpSpPr>
        <p:grpSpPr>
          <a:xfrm>
            <a:off x="3040603" y="4130360"/>
            <a:ext cx="392079" cy="350353"/>
            <a:chOff x="3040603" y="4130360"/>
            <a:chExt cx="392079" cy="350353"/>
          </a:xfrm>
        </p:grpSpPr>
        <p:sp>
          <p:nvSpPr>
            <p:cNvPr id="10115" name="Google Shape;10115;p5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57"/>
          <p:cNvGrpSpPr/>
          <p:nvPr/>
        </p:nvGrpSpPr>
        <p:grpSpPr>
          <a:xfrm>
            <a:off x="3662144" y="4135505"/>
            <a:ext cx="232955" cy="340318"/>
            <a:chOff x="3662144" y="4135505"/>
            <a:chExt cx="232955" cy="340318"/>
          </a:xfrm>
        </p:grpSpPr>
        <p:sp>
          <p:nvSpPr>
            <p:cNvPr id="10126" name="Google Shape;10126;p5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57"/>
          <p:cNvGrpSpPr/>
          <p:nvPr/>
        </p:nvGrpSpPr>
        <p:grpSpPr>
          <a:xfrm>
            <a:off x="4149138" y="4121151"/>
            <a:ext cx="344065" cy="368644"/>
            <a:chOff x="4149138" y="4121151"/>
            <a:chExt cx="344065" cy="368644"/>
          </a:xfrm>
        </p:grpSpPr>
        <p:sp>
          <p:nvSpPr>
            <p:cNvPr id="10131" name="Google Shape;10131;p5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3" name="Google Shape;10143;p5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57"/>
          <p:cNvGrpSpPr/>
          <p:nvPr/>
        </p:nvGrpSpPr>
        <p:grpSpPr>
          <a:xfrm>
            <a:off x="5206262" y="4174817"/>
            <a:ext cx="397763" cy="262804"/>
            <a:chOff x="5206262" y="4174817"/>
            <a:chExt cx="397763" cy="262804"/>
          </a:xfrm>
        </p:grpSpPr>
        <p:sp>
          <p:nvSpPr>
            <p:cNvPr id="10145" name="Google Shape;10145;p5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57"/>
          <p:cNvGrpSpPr/>
          <p:nvPr/>
        </p:nvGrpSpPr>
        <p:grpSpPr>
          <a:xfrm>
            <a:off x="5727616" y="4204699"/>
            <a:ext cx="440505" cy="290018"/>
            <a:chOff x="5727616" y="4204699"/>
            <a:chExt cx="440505" cy="290018"/>
          </a:xfrm>
        </p:grpSpPr>
        <p:sp>
          <p:nvSpPr>
            <p:cNvPr id="10153" name="Google Shape;10153;p5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57"/>
          <p:cNvGrpSpPr/>
          <p:nvPr/>
        </p:nvGrpSpPr>
        <p:grpSpPr>
          <a:xfrm>
            <a:off x="6410063" y="4135124"/>
            <a:ext cx="159950" cy="364516"/>
            <a:chOff x="6410063" y="4135124"/>
            <a:chExt cx="159950" cy="364516"/>
          </a:xfrm>
        </p:grpSpPr>
        <p:sp>
          <p:nvSpPr>
            <p:cNvPr id="10162" name="Google Shape;10162;p5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57"/>
          <p:cNvGrpSpPr/>
          <p:nvPr/>
        </p:nvGrpSpPr>
        <p:grpSpPr>
          <a:xfrm>
            <a:off x="6924652" y="4135505"/>
            <a:ext cx="214378" cy="364135"/>
            <a:chOff x="6924652" y="4135505"/>
            <a:chExt cx="214378" cy="364135"/>
          </a:xfrm>
        </p:grpSpPr>
        <p:sp>
          <p:nvSpPr>
            <p:cNvPr id="10167" name="Google Shape;10167;p5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57"/>
          <p:cNvGrpSpPr/>
          <p:nvPr/>
        </p:nvGrpSpPr>
        <p:grpSpPr>
          <a:xfrm>
            <a:off x="7384751" y="4147984"/>
            <a:ext cx="380012" cy="351274"/>
            <a:chOff x="7384751" y="4147984"/>
            <a:chExt cx="380012" cy="351274"/>
          </a:xfrm>
        </p:grpSpPr>
        <p:sp>
          <p:nvSpPr>
            <p:cNvPr id="10172" name="Google Shape;10172;p5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6530227" y="1434600"/>
            <a:ext cx="2293251"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dirty="0"/>
              <a:t>Project Overview</a:t>
            </a:r>
            <a:endParaRPr sz="4400" dirty="0"/>
          </a:p>
        </p:txBody>
      </p:sp>
      <p:sp>
        <p:nvSpPr>
          <p:cNvPr id="136" name="Google Shape;136;p27"/>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Using machine learning classification techniques, we predict which candidate a voter plans to vote for based on survey feature data.</a:t>
            </a:r>
            <a:endParaRPr dirty="0"/>
          </a:p>
        </p:txBody>
      </p:sp>
      <p:cxnSp>
        <p:nvCxnSpPr>
          <p:cNvPr id="137" name="Google Shape;137;p27"/>
          <p:cNvCxnSpPr/>
          <p:nvPr/>
        </p:nvCxnSpPr>
        <p:spPr>
          <a:xfrm>
            <a:off x="6204850" y="225645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180"/>
        <p:cNvGrpSpPr/>
        <p:nvPr/>
      </p:nvGrpSpPr>
      <p:grpSpPr>
        <a:xfrm>
          <a:off x="0" y="0"/>
          <a:ext cx="0" cy="0"/>
          <a:chOff x="0" y="0"/>
          <a:chExt cx="0" cy="0"/>
        </a:xfrm>
      </p:grpSpPr>
      <p:sp>
        <p:nvSpPr>
          <p:cNvPr id="10181" name="Google Shape;10181;p5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82" name="Google Shape;10182;p5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83" name="Google Shape;10183;p58"/>
          <p:cNvGrpSpPr/>
          <p:nvPr/>
        </p:nvGrpSpPr>
        <p:grpSpPr>
          <a:xfrm>
            <a:off x="1989449" y="4282269"/>
            <a:ext cx="374774" cy="346073"/>
            <a:chOff x="1989449" y="4282269"/>
            <a:chExt cx="374774" cy="346073"/>
          </a:xfrm>
        </p:grpSpPr>
        <p:sp>
          <p:nvSpPr>
            <p:cNvPr id="10184" name="Google Shape;10184;p5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58"/>
          <p:cNvGrpSpPr/>
          <p:nvPr/>
        </p:nvGrpSpPr>
        <p:grpSpPr>
          <a:xfrm>
            <a:off x="2487439" y="4280740"/>
            <a:ext cx="198775" cy="348972"/>
            <a:chOff x="2487439" y="4280740"/>
            <a:chExt cx="198775" cy="348972"/>
          </a:xfrm>
        </p:grpSpPr>
        <p:sp>
          <p:nvSpPr>
            <p:cNvPr id="10190" name="Google Shape;10190;p5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58"/>
          <p:cNvGrpSpPr/>
          <p:nvPr/>
        </p:nvGrpSpPr>
        <p:grpSpPr>
          <a:xfrm>
            <a:off x="2810958" y="4273923"/>
            <a:ext cx="353145" cy="361873"/>
            <a:chOff x="2810958" y="4273923"/>
            <a:chExt cx="353145" cy="361873"/>
          </a:xfrm>
        </p:grpSpPr>
        <p:sp>
          <p:nvSpPr>
            <p:cNvPr id="10195" name="Google Shape;10195;p5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58"/>
          <p:cNvGrpSpPr/>
          <p:nvPr/>
        </p:nvGrpSpPr>
        <p:grpSpPr>
          <a:xfrm>
            <a:off x="6275635" y="4282651"/>
            <a:ext cx="209383" cy="366778"/>
            <a:chOff x="6275635" y="4282651"/>
            <a:chExt cx="209383" cy="366778"/>
          </a:xfrm>
        </p:grpSpPr>
        <p:sp>
          <p:nvSpPr>
            <p:cNvPr id="10203" name="Google Shape;10203;p5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58"/>
          <p:cNvGrpSpPr/>
          <p:nvPr/>
        </p:nvGrpSpPr>
        <p:grpSpPr>
          <a:xfrm>
            <a:off x="6701186" y="4283033"/>
            <a:ext cx="280292" cy="366396"/>
            <a:chOff x="6701186" y="4283033"/>
            <a:chExt cx="280292" cy="366396"/>
          </a:xfrm>
        </p:grpSpPr>
        <p:sp>
          <p:nvSpPr>
            <p:cNvPr id="10206" name="Google Shape;10206;p5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58"/>
          <p:cNvGrpSpPr/>
          <p:nvPr/>
        </p:nvGrpSpPr>
        <p:grpSpPr>
          <a:xfrm>
            <a:off x="2609571" y="3824958"/>
            <a:ext cx="373627" cy="347347"/>
            <a:chOff x="2609571" y="3824958"/>
            <a:chExt cx="373627" cy="347347"/>
          </a:xfrm>
        </p:grpSpPr>
        <p:sp>
          <p:nvSpPr>
            <p:cNvPr id="10209" name="Google Shape;10209;p5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5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58"/>
          <p:cNvGrpSpPr/>
          <p:nvPr/>
        </p:nvGrpSpPr>
        <p:grpSpPr>
          <a:xfrm>
            <a:off x="916127" y="3807056"/>
            <a:ext cx="221902" cy="380795"/>
            <a:chOff x="916127" y="3807056"/>
            <a:chExt cx="221902" cy="380795"/>
          </a:xfrm>
        </p:grpSpPr>
        <p:sp>
          <p:nvSpPr>
            <p:cNvPr id="10213" name="Google Shape;10213;p5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7" name="Google Shape;10217;p5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9" name="Google Shape;10219;p58"/>
          <p:cNvGrpSpPr/>
          <p:nvPr/>
        </p:nvGrpSpPr>
        <p:grpSpPr>
          <a:xfrm>
            <a:off x="3513010" y="3816134"/>
            <a:ext cx="362223" cy="361108"/>
            <a:chOff x="3513010" y="3816134"/>
            <a:chExt cx="362223" cy="361108"/>
          </a:xfrm>
        </p:grpSpPr>
        <p:sp>
          <p:nvSpPr>
            <p:cNvPr id="10220" name="Google Shape;10220;p5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58"/>
          <p:cNvGrpSpPr/>
          <p:nvPr/>
        </p:nvGrpSpPr>
        <p:grpSpPr>
          <a:xfrm>
            <a:off x="3950316" y="3820307"/>
            <a:ext cx="369805" cy="353782"/>
            <a:chOff x="3950316" y="3820307"/>
            <a:chExt cx="369805" cy="353782"/>
          </a:xfrm>
        </p:grpSpPr>
        <p:sp>
          <p:nvSpPr>
            <p:cNvPr id="10225" name="Google Shape;10225;p5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58"/>
          <p:cNvGrpSpPr/>
          <p:nvPr/>
        </p:nvGrpSpPr>
        <p:grpSpPr>
          <a:xfrm>
            <a:off x="1761909" y="3811961"/>
            <a:ext cx="307974" cy="371716"/>
            <a:chOff x="1761909" y="3811961"/>
            <a:chExt cx="307974" cy="371716"/>
          </a:xfrm>
        </p:grpSpPr>
        <p:sp>
          <p:nvSpPr>
            <p:cNvPr id="10230" name="Google Shape;10230;p5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58"/>
          <p:cNvGrpSpPr/>
          <p:nvPr/>
        </p:nvGrpSpPr>
        <p:grpSpPr>
          <a:xfrm>
            <a:off x="5373342" y="3808935"/>
            <a:ext cx="231395" cy="353145"/>
            <a:chOff x="5373342" y="3808935"/>
            <a:chExt cx="231395" cy="353145"/>
          </a:xfrm>
        </p:grpSpPr>
        <p:sp>
          <p:nvSpPr>
            <p:cNvPr id="10241" name="Google Shape;10241;p5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5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58"/>
          <p:cNvGrpSpPr/>
          <p:nvPr/>
        </p:nvGrpSpPr>
        <p:grpSpPr>
          <a:xfrm>
            <a:off x="5833775" y="3809445"/>
            <a:ext cx="235185" cy="352253"/>
            <a:chOff x="5833775" y="3809445"/>
            <a:chExt cx="235185" cy="352253"/>
          </a:xfrm>
        </p:grpSpPr>
        <p:sp>
          <p:nvSpPr>
            <p:cNvPr id="10252" name="Google Shape;10252;p5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58"/>
          <p:cNvGrpSpPr/>
          <p:nvPr/>
        </p:nvGrpSpPr>
        <p:grpSpPr>
          <a:xfrm>
            <a:off x="4942472" y="3809318"/>
            <a:ext cx="238976" cy="352762"/>
            <a:chOff x="4942472" y="3809318"/>
            <a:chExt cx="238976" cy="352762"/>
          </a:xfrm>
        </p:grpSpPr>
        <p:sp>
          <p:nvSpPr>
            <p:cNvPr id="10256" name="Google Shape;10256;p5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58"/>
          <p:cNvGrpSpPr/>
          <p:nvPr/>
        </p:nvGrpSpPr>
        <p:grpSpPr>
          <a:xfrm>
            <a:off x="6266525" y="3807788"/>
            <a:ext cx="260223" cy="353527"/>
            <a:chOff x="6266525" y="3807788"/>
            <a:chExt cx="260223" cy="353527"/>
          </a:xfrm>
        </p:grpSpPr>
        <p:sp>
          <p:nvSpPr>
            <p:cNvPr id="10264" name="Google Shape;10264;p5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8" name="Google Shape;10268;p5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58"/>
          <p:cNvGrpSpPr/>
          <p:nvPr/>
        </p:nvGrpSpPr>
        <p:grpSpPr>
          <a:xfrm>
            <a:off x="7184363" y="3809604"/>
            <a:ext cx="202184" cy="352762"/>
            <a:chOff x="7184363" y="3809604"/>
            <a:chExt cx="202184" cy="352762"/>
          </a:xfrm>
        </p:grpSpPr>
        <p:sp>
          <p:nvSpPr>
            <p:cNvPr id="10270" name="Google Shape;10270;p5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58"/>
          <p:cNvGrpSpPr/>
          <p:nvPr/>
        </p:nvGrpSpPr>
        <p:grpSpPr>
          <a:xfrm>
            <a:off x="7571624" y="3808935"/>
            <a:ext cx="292047" cy="352762"/>
            <a:chOff x="7571624" y="3808935"/>
            <a:chExt cx="292047" cy="352762"/>
          </a:xfrm>
        </p:grpSpPr>
        <p:sp>
          <p:nvSpPr>
            <p:cNvPr id="10273" name="Google Shape;10273;p5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58"/>
          <p:cNvGrpSpPr/>
          <p:nvPr/>
        </p:nvGrpSpPr>
        <p:grpSpPr>
          <a:xfrm>
            <a:off x="2174559" y="3356116"/>
            <a:ext cx="364135" cy="359930"/>
            <a:chOff x="2174559" y="3356116"/>
            <a:chExt cx="364135" cy="359930"/>
          </a:xfrm>
        </p:grpSpPr>
        <p:sp>
          <p:nvSpPr>
            <p:cNvPr id="10280" name="Google Shape;10280;p5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58"/>
          <p:cNvGrpSpPr/>
          <p:nvPr/>
        </p:nvGrpSpPr>
        <p:grpSpPr>
          <a:xfrm>
            <a:off x="1731934" y="3355639"/>
            <a:ext cx="368371" cy="361554"/>
            <a:chOff x="1731934" y="3355639"/>
            <a:chExt cx="368371" cy="361554"/>
          </a:xfrm>
        </p:grpSpPr>
        <p:sp>
          <p:nvSpPr>
            <p:cNvPr id="10283" name="Google Shape;10283;p5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58"/>
          <p:cNvGrpSpPr/>
          <p:nvPr/>
        </p:nvGrpSpPr>
        <p:grpSpPr>
          <a:xfrm>
            <a:off x="3990517" y="3354173"/>
            <a:ext cx="279559" cy="363402"/>
            <a:chOff x="3990517" y="3354173"/>
            <a:chExt cx="279559" cy="363402"/>
          </a:xfrm>
        </p:grpSpPr>
        <p:sp>
          <p:nvSpPr>
            <p:cNvPr id="10286" name="Google Shape;10286;p5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58"/>
          <p:cNvGrpSpPr/>
          <p:nvPr/>
        </p:nvGrpSpPr>
        <p:grpSpPr>
          <a:xfrm>
            <a:off x="3497847" y="3417374"/>
            <a:ext cx="379680" cy="237606"/>
            <a:chOff x="3497847" y="3417374"/>
            <a:chExt cx="379680" cy="237606"/>
          </a:xfrm>
        </p:grpSpPr>
        <p:sp>
          <p:nvSpPr>
            <p:cNvPr id="10290" name="Google Shape;10290;p5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8"/>
          <p:cNvGrpSpPr/>
          <p:nvPr/>
        </p:nvGrpSpPr>
        <p:grpSpPr>
          <a:xfrm>
            <a:off x="2612597" y="3367075"/>
            <a:ext cx="376271" cy="337982"/>
            <a:chOff x="2612597" y="3367075"/>
            <a:chExt cx="376271" cy="337982"/>
          </a:xfrm>
        </p:grpSpPr>
        <p:sp>
          <p:nvSpPr>
            <p:cNvPr id="10295" name="Google Shape;10295;p5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8"/>
          <p:cNvGrpSpPr/>
          <p:nvPr/>
        </p:nvGrpSpPr>
        <p:grpSpPr>
          <a:xfrm>
            <a:off x="3071914" y="3364431"/>
            <a:ext cx="343652" cy="342505"/>
            <a:chOff x="3071914" y="3364431"/>
            <a:chExt cx="343652" cy="342505"/>
          </a:xfrm>
        </p:grpSpPr>
        <p:sp>
          <p:nvSpPr>
            <p:cNvPr id="10298" name="Google Shape;10298;p5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58"/>
          <p:cNvGrpSpPr/>
          <p:nvPr/>
        </p:nvGrpSpPr>
        <p:grpSpPr>
          <a:xfrm>
            <a:off x="897141" y="3359875"/>
            <a:ext cx="257962" cy="352762"/>
            <a:chOff x="897141" y="3359875"/>
            <a:chExt cx="257962" cy="352762"/>
          </a:xfrm>
        </p:grpSpPr>
        <p:sp>
          <p:nvSpPr>
            <p:cNvPr id="10304" name="Google Shape;10304;p5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58"/>
          <p:cNvGrpSpPr/>
          <p:nvPr/>
        </p:nvGrpSpPr>
        <p:grpSpPr>
          <a:xfrm>
            <a:off x="1333682" y="3344330"/>
            <a:ext cx="271213" cy="383088"/>
            <a:chOff x="1333682" y="3344330"/>
            <a:chExt cx="271213" cy="383088"/>
          </a:xfrm>
        </p:grpSpPr>
        <p:sp>
          <p:nvSpPr>
            <p:cNvPr id="10313" name="Google Shape;10313;p5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8"/>
          <p:cNvGrpSpPr/>
          <p:nvPr/>
        </p:nvGrpSpPr>
        <p:grpSpPr>
          <a:xfrm>
            <a:off x="6664394" y="3346974"/>
            <a:ext cx="353113" cy="351998"/>
            <a:chOff x="6664394" y="3346974"/>
            <a:chExt cx="353113" cy="351998"/>
          </a:xfrm>
        </p:grpSpPr>
        <p:sp>
          <p:nvSpPr>
            <p:cNvPr id="10325" name="Google Shape;10325;p5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58"/>
          <p:cNvGrpSpPr/>
          <p:nvPr/>
        </p:nvGrpSpPr>
        <p:grpSpPr>
          <a:xfrm>
            <a:off x="849741" y="1959307"/>
            <a:ext cx="399398" cy="375443"/>
            <a:chOff x="849741" y="1959307"/>
            <a:chExt cx="399398" cy="375443"/>
          </a:xfrm>
        </p:grpSpPr>
        <p:sp>
          <p:nvSpPr>
            <p:cNvPr id="10331" name="Google Shape;10331;p5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58"/>
          <p:cNvGrpSpPr/>
          <p:nvPr/>
        </p:nvGrpSpPr>
        <p:grpSpPr>
          <a:xfrm>
            <a:off x="1284212" y="1963766"/>
            <a:ext cx="379489" cy="366046"/>
            <a:chOff x="1284212" y="1963766"/>
            <a:chExt cx="379489" cy="366046"/>
          </a:xfrm>
        </p:grpSpPr>
        <p:sp>
          <p:nvSpPr>
            <p:cNvPr id="10334" name="Google Shape;10334;p5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8"/>
          <p:cNvGrpSpPr/>
          <p:nvPr/>
        </p:nvGrpSpPr>
        <p:grpSpPr>
          <a:xfrm>
            <a:off x="3037766" y="1969564"/>
            <a:ext cx="370219" cy="354928"/>
            <a:chOff x="3037766" y="1969564"/>
            <a:chExt cx="370219" cy="354928"/>
          </a:xfrm>
        </p:grpSpPr>
        <p:sp>
          <p:nvSpPr>
            <p:cNvPr id="10337" name="Google Shape;10337;p5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58"/>
          <p:cNvGrpSpPr/>
          <p:nvPr/>
        </p:nvGrpSpPr>
        <p:grpSpPr>
          <a:xfrm>
            <a:off x="3982553" y="1971730"/>
            <a:ext cx="304566" cy="350501"/>
            <a:chOff x="3982553" y="1971730"/>
            <a:chExt cx="304566" cy="350501"/>
          </a:xfrm>
        </p:grpSpPr>
        <p:sp>
          <p:nvSpPr>
            <p:cNvPr id="10342" name="Google Shape;10342;p5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58"/>
          <p:cNvGrpSpPr/>
          <p:nvPr/>
        </p:nvGrpSpPr>
        <p:grpSpPr>
          <a:xfrm>
            <a:off x="2567841" y="1994124"/>
            <a:ext cx="399812" cy="306477"/>
            <a:chOff x="2567841" y="1994124"/>
            <a:chExt cx="399812" cy="306477"/>
          </a:xfrm>
        </p:grpSpPr>
        <p:sp>
          <p:nvSpPr>
            <p:cNvPr id="10345" name="Google Shape;10345;p5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8"/>
          <p:cNvGrpSpPr/>
          <p:nvPr/>
        </p:nvGrpSpPr>
        <p:grpSpPr>
          <a:xfrm>
            <a:off x="2212084" y="1960358"/>
            <a:ext cx="324698" cy="372863"/>
            <a:chOff x="2212084" y="1960358"/>
            <a:chExt cx="324698" cy="372863"/>
          </a:xfrm>
        </p:grpSpPr>
        <p:sp>
          <p:nvSpPr>
            <p:cNvPr id="10349" name="Google Shape;10349;p5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58"/>
          <p:cNvGrpSpPr/>
          <p:nvPr/>
        </p:nvGrpSpPr>
        <p:grpSpPr>
          <a:xfrm>
            <a:off x="1805901" y="1960358"/>
            <a:ext cx="284847" cy="373627"/>
            <a:chOff x="1805901" y="1960358"/>
            <a:chExt cx="284847" cy="373627"/>
          </a:xfrm>
        </p:grpSpPr>
        <p:sp>
          <p:nvSpPr>
            <p:cNvPr id="10353" name="Google Shape;10353;p5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5" name="Google Shape;10355;p5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8" name="Google Shape;10358;p58"/>
          <p:cNvGrpSpPr/>
          <p:nvPr/>
        </p:nvGrpSpPr>
        <p:grpSpPr>
          <a:xfrm>
            <a:off x="6656812" y="2029388"/>
            <a:ext cx="368690" cy="245793"/>
            <a:chOff x="6656812" y="2029388"/>
            <a:chExt cx="368690" cy="245793"/>
          </a:xfrm>
        </p:grpSpPr>
        <p:sp>
          <p:nvSpPr>
            <p:cNvPr id="10359" name="Google Shape;10359;p5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58"/>
          <p:cNvGrpSpPr/>
          <p:nvPr/>
        </p:nvGrpSpPr>
        <p:grpSpPr>
          <a:xfrm>
            <a:off x="4869651" y="2012218"/>
            <a:ext cx="376654" cy="281566"/>
            <a:chOff x="4869651" y="2012218"/>
            <a:chExt cx="376654" cy="281566"/>
          </a:xfrm>
        </p:grpSpPr>
        <p:sp>
          <p:nvSpPr>
            <p:cNvPr id="10370" name="Google Shape;10370;p5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58"/>
          <p:cNvGrpSpPr/>
          <p:nvPr/>
        </p:nvGrpSpPr>
        <p:grpSpPr>
          <a:xfrm>
            <a:off x="5306224" y="2012313"/>
            <a:ext cx="367925" cy="281694"/>
            <a:chOff x="5306224" y="2012313"/>
            <a:chExt cx="367925" cy="281694"/>
          </a:xfrm>
        </p:grpSpPr>
        <p:sp>
          <p:nvSpPr>
            <p:cNvPr id="10375" name="Google Shape;10375;p5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5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58"/>
          <p:cNvGrpSpPr/>
          <p:nvPr/>
        </p:nvGrpSpPr>
        <p:grpSpPr>
          <a:xfrm>
            <a:off x="6195998" y="1983102"/>
            <a:ext cx="368308" cy="338746"/>
            <a:chOff x="6195998" y="1983102"/>
            <a:chExt cx="368308" cy="338746"/>
          </a:xfrm>
        </p:grpSpPr>
        <p:sp>
          <p:nvSpPr>
            <p:cNvPr id="10379" name="Google Shape;10379;p5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58"/>
          <p:cNvGrpSpPr/>
          <p:nvPr/>
        </p:nvGrpSpPr>
        <p:grpSpPr>
          <a:xfrm>
            <a:off x="7542031" y="2011835"/>
            <a:ext cx="369072" cy="280037"/>
            <a:chOff x="7542031" y="2011835"/>
            <a:chExt cx="369072" cy="280037"/>
          </a:xfrm>
        </p:grpSpPr>
        <p:sp>
          <p:nvSpPr>
            <p:cNvPr id="10383" name="Google Shape;10383;p5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58"/>
          <p:cNvGrpSpPr/>
          <p:nvPr/>
        </p:nvGrpSpPr>
        <p:grpSpPr>
          <a:xfrm>
            <a:off x="8010427" y="3348503"/>
            <a:ext cx="278795" cy="351615"/>
            <a:chOff x="8010427" y="3348503"/>
            <a:chExt cx="278795" cy="351615"/>
          </a:xfrm>
        </p:grpSpPr>
        <p:sp>
          <p:nvSpPr>
            <p:cNvPr id="10393" name="Google Shape;10393;p5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5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8" name="Google Shape;10398;p58"/>
          <p:cNvGrpSpPr/>
          <p:nvPr/>
        </p:nvGrpSpPr>
        <p:grpSpPr>
          <a:xfrm>
            <a:off x="7141900" y="3349204"/>
            <a:ext cx="281057" cy="351010"/>
            <a:chOff x="7141900" y="3349204"/>
            <a:chExt cx="281057" cy="351010"/>
          </a:xfrm>
        </p:grpSpPr>
        <p:sp>
          <p:nvSpPr>
            <p:cNvPr id="10399" name="Google Shape;10399;p5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58"/>
          <p:cNvGrpSpPr/>
          <p:nvPr/>
        </p:nvGrpSpPr>
        <p:grpSpPr>
          <a:xfrm>
            <a:off x="5314188" y="3350032"/>
            <a:ext cx="363752" cy="353113"/>
            <a:chOff x="5314188" y="3350032"/>
            <a:chExt cx="363752" cy="353113"/>
          </a:xfrm>
        </p:grpSpPr>
        <p:sp>
          <p:nvSpPr>
            <p:cNvPr id="10403" name="Google Shape;10403;p5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58"/>
          <p:cNvGrpSpPr/>
          <p:nvPr/>
        </p:nvGrpSpPr>
        <p:grpSpPr>
          <a:xfrm>
            <a:off x="6203579" y="3348981"/>
            <a:ext cx="351615" cy="350373"/>
            <a:chOff x="6203579" y="3348981"/>
            <a:chExt cx="351615" cy="350373"/>
          </a:xfrm>
        </p:grpSpPr>
        <p:sp>
          <p:nvSpPr>
            <p:cNvPr id="10406" name="Google Shape;10406;p5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58"/>
          <p:cNvGrpSpPr/>
          <p:nvPr/>
        </p:nvGrpSpPr>
        <p:grpSpPr>
          <a:xfrm>
            <a:off x="5829984" y="3350032"/>
            <a:ext cx="220755" cy="352348"/>
            <a:chOff x="5829984" y="3350032"/>
            <a:chExt cx="220755" cy="352348"/>
          </a:xfrm>
        </p:grpSpPr>
        <p:sp>
          <p:nvSpPr>
            <p:cNvPr id="10412" name="Google Shape;10412;p5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58"/>
          <p:cNvGrpSpPr/>
          <p:nvPr/>
        </p:nvGrpSpPr>
        <p:grpSpPr>
          <a:xfrm>
            <a:off x="4882170" y="3349841"/>
            <a:ext cx="358464" cy="352316"/>
            <a:chOff x="4882170" y="3349841"/>
            <a:chExt cx="358464" cy="352316"/>
          </a:xfrm>
        </p:grpSpPr>
        <p:sp>
          <p:nvSpPr>
            <p:cNvPr id="10417" name="Google Shape;10417;p5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5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1" name="Google Shape;10421;p58"/>
          <p:cNvGrpSpPr/>
          <p:nvPr/>
        </p:nvGrpSpPr>
        <p:grpSpPr>
          <a:xfrm>
            <a:off x="3044965" y="2435220"/>
            <a:ext cx="400194" cy="324316"/>
            <a:chOff x="3044965" y="2435220"/>
            <a:chExt cx="400194" cy="324316"/>
          </a:xfrm>
        </p:grpSpPr>
        <p:sp>
          <p:nvSpPr>
            <p:cNvPr id="10422" name="Google Shape;10422;p5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58"/>
          <p:cNvGrpSpPr/>
          <p:nvPr/>
        </p:nvGrpSpPr>
        <p:grpSpPr>
          <a:xfrm>
            <a:off x="4878379" y="2473892"/>
            <a:ext cx="367161" cy="287523"/>
            <a:chOff x="4878379" y="2473892"/>
            <a:chExt cx="367161" cy="287523"/>
          </a:xfrm>
        </p:grpSpPr>
        <p:sp>
          <p:nvSpPr>
            <p:cNvPr id="10426" name="Google Shape;10426;p5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58"/>
          <p:cNvGrpSpPr/>
          <p:nvPr/>
        </p:nvGrpSpPr>
        <p:grpSpPr>
          <a:xfrm>
            <a:off x="1325719" y="2887689"/>
            <a:ext cx="290581" cy="372481"/>
            <a:chOff x="1325719" y="2887689"/>
            <a:chExt cx="290581" cy="372481"/>
          </a:xfrm>
        </p:grpSpPr>
        <p:sp>
          <p:nvSpPr>
            <p:cNvPr id="10432" name="Google Shape;10432;p5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4" name="Google Shape;10434;p5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5" name="Google Shape;10435;p58"/>
          <p:cNvGrpSpPr/>
          <p:nvPr/>
        </p:nvGrpSpPr>
        <p:grpSpPr>
          <a:xfrm>
            <a:off x="3510335" y="2892499"/>
            <a:ext cx="360726" cy="361204"/>
            <a:chOff x="3510335" y="2892499"/>
            <a:chExt cx="360726" cy="361204"/>
          </a:xfrm>
        </p:grpSpPr>
        <p:sp>
          <p:nvSpPr>
            <p:cNvPr id="10436" name="Google Shape;10436;p5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58"/>
          <p:cNvGrpSpPr/>
          <p:nvPr/>
        </p:nvGrpSpPr>
        <p:grpSpPr>
          <a:xfrm>
            <a:off x="3086313" y="2877049"/>
            <a:ext cx="320143" cy="392581"/>
            <a:chOff x="3086313" y="2877049"/>
            <a:chExt cx="320143" cy="392581"/>
          </a:xfrm>
        </p:grpSpPr>
        <p:sp>
          <p:nvSpPr>
            <p:cNvPr id="10442" name="Google Shape;10442;p5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5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58"/>
          <p:cNvGrpSpPr/>
          <p:nvPr/>
        </p:nvGrpSpPr>
        <p:grpSpPr>
          <a:xfrm>
            <a:off x="861113" y="2885746"/>
            <a:ext cx="333809" cy="373277"/>
            <a:chOff x="861113" y="2885746"/>
            <a:chExt cx="333809" cy="373277"/>
          </a:xfrm>
        </p:grpSpPr>
        <p:sp>
          <p:nvSpPr>
            <p:cNvPr id="10456" name="Google Shape;10456;p5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9" name="Google Shape;10459;p5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58"/>
          <p:cNvGrpSpPr/>
          <p:nvPr/>
        </p:nvGrpSpPr>
        <p:grpSpPr>
          <a:xfrm>
            <a:off x="1297654" y="1504481"/>
            <a:ext cx="349354" cy="362223"/>
            <a:chOff x="1297654" y="1504481"/>
            <a:chExt cx="349354" cy="362223"/>
          </a:xfrm>
        </p:grpSpPr>
        <p:sp>
          <p:nvSpPr>
            <p:cNvPr id="10462" name="Google Shape;10462;p5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5" name="Google Shape;10465;p5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58"/>
          <p:cNvGrpSpPr/>
          <p:nvPr/>
        </p:nvGrpSpPr>
        <p:grpSpPr>
          <a:xfrm>
            <a:off x="852385" y="1510916"/>
            <a:ext cx="353145" cy="351998"/>
            <a:chOff x="852385" y="1510916"/>
            <a:chExt cx="353145" cy="351998"/>
          </a:xfrm>
        </p:grpSpPr>
        <p:sp>
          <p:nvSpPr>
            <p:cNvPr id="10467" name="Google Shape;10467;p5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58"/>
          <p:cNvGrpSpPr/>
          <p:nvPr/>
        </p:nvGrpSpPr>
        <p:grpSpPr>
          <a:xfrm>
            <a:off x="1745217" y="1515471"/>
            <a:ext cx="343269" cy="342505"/>
            <a:chOff x="1745217" y="1515471"/>
            <a:chExt cx="343269" cy="342505"/>
          </a:xfrm>
        </p:grpSpPr>
        <p:sp>
          <p:nvSpPr>
            <p:cNvPr id="10471" name="Google Shape;10471;p5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5" name="Google Shape;10475;p5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6" name="Google Shape;10476;p58"/>
          <p:cNvGrpSpPr/>
          <p:nvPr/>
        </p:nvGrpSpPr>
        <p:grpSpPr>
          <a:xfrm>
            <a:off x="3042703" y="1529137"/>
            <a:ext cx="411535" cy="315587"/>
            <a:chOff x="3042703" y="1529137"/>
            <a:chExt cx="411535" cy="315587"/>
          </a:xfrm>
        </p:grpSpPr>
        <p:sp>
          <p:nvSpPr>
            <p:cNvPr id="10477" name="Google Shape;10477;p5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58"/>
          <p:cNvGrpSpPr/>
          <p:nvPr/>
        </p:nvGrpSpPr>
        <p:grpSpPr>
          <a:xfrm>
            <a:off x="2629289" y="1544682"/>
            <a:ext cx="350501" cy="284497"/>
            <a:chOff x="2629289" y="1544682"/>
            <a:chExt cx="350501" cy="284497"/>
          </a:xfrm>
        </p:grpSpPr>
        <p:sp>
          <p:nvSpPr>
            <p:cNvPr id="10488" name="Google Shape;10488;p5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58"/>
          <p:cNvGrpSpPr/>
          <p:nvPr/>
        </p:nvGrpSpPr>
        <p:grpSpPr>
          <a:xfrm>
            <a:off x="5305077" y="1502633"/>
            <a:ext cx="367893" cy="365218"/>
            <a:chOff x="5305077" y="1502633"/>
            <a:chExt cx="367893" cy="365218"/>
          </a:xfrm>
        </p:grpSpPr>
        <p:sp>
          <p:nvSpPr>
            <p:cNvPr id="10494" name="Google Shape;10494;p5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58"/>
          <p:cNvGrpSpPr/>
          <p:nvPr/>
        </p:nvGrpSpPr>
        <p:grpSpPr>
          <a:xfrm>
            <a:off x="7100170" y="1500117"/>
            <a:ext cx="368308" cy="367033"/>
            <a:chOff x="7100170" y="1500117"/>
            <a:chExt cx="368308" cy="367033"/>
          </a:xfrm>
        </p:grpSpPr>
        <p:sp>
          <p:nvSpPr>
            <p:cNvPr id="10497" name="Google Shape;10497;p5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5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0" name="Google Shape;10510;p5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1" name="Google Shape;10511;p58"/>
          <p:cNvGrpSpPr/>
          <p:nvPr/>
        </p:nvGrpSpPr>
        <p:grpSpPr>
          <a:xfrm>
            <a:off x="6649231" y="1500021"/>
            <a:ext cx="390287" cy="367065"/>
            <a:chOff x="6649231" y="1500021"/>
            <a:chExt cx="390287" cy="367065"/>
          </a:xfrm>
        </p:grpSpPr>
        <p:sp>
          <p:nvSpPr>
            <p:cNvPr id="10512" name="Google Shape;10512;p5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58"/>
          <p:cNvGrpSpPr/>
          <p:nvPr/>
        </p:nvGrpSpPr>
        <p:grpSpPr>
          <a:xfrm>
            <a:off x="5746938" y="1543503"/>
            <a:ext cx="387261" cy="280356"/>
            <a:chOff x="5746938" y="1543503"/>
            <a:chExt cx="387261" cy="280356"/>
          </a:xfrm>
        </p:grpSpPr>
        <p:sp>
          <p:nvSpPr>
            <p:cNvPr id="10525" name="Google Shape;10525;p5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8"/>
          <p:cNvGrpSpPr/>
          <p:nvPr/>
        </p:nvGrpSpPr>
        <p:grpSpPr>
          <a:xfrm>
            <a:off x="6196730" y="1525346"/>
            <a:ext cx="369072" cy="317467"/>
            <a:chOff x="6196730" y="1525346"/>
            <a:chExt cx="369072" cy="317467"/>
          </a:xfrm>
        </p:grpSpPr>
        <p:sp>
          <p:nvSpPr>
            <p:cNvPr id="10528" name="Google Shape;10528;p5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58"/>
          <p:cNvGrpSpPr/>
          <p:nvPr/>
        </p:nvGrpSpPr>
        <p:grpSpPr>
          <a:xfrm>
            <a:off x="4940592" y="1500690"/>
            <a:ext cx="246558" cy="367161"/>
            <a:chOff x="4940592" y="1500690"/>
            <a:chExt cx="246558" cy="367161"/>
          </a:xfrm>
        </p:grpSpPr>
        <p:sp>
          <p:nvSpPr>
            <p:cNvPr id="10532" name="Google Shape;10532;p5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8"/>
          <p:cNvGrpSpPr/>
          <p:nvPr/>
        </p:nvGrpSpPr>
        <p:grpSpPr>
          <a:xfrm>
            <a:off x="7964906" y="1499894"/>
            <a:ext cx="380858" cy="367575"/>
            <a:chOff x="7964906" y="1499894"/>
            <a:chExt cx="380858" cy="367575"/>
          </a:xfrm>
        </p:grpSpPr>
        <p:sp>
          <p:nvSpPr>
            <p:cNvPr id="10537" name="Google Shape;10537;p5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0" name="Google Shape;10540;p5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1" name="Google Shape;10541;p58"/>
          <p:cNvGrpSpPr/>
          <p:nvPr/>
        </p:nvGrpSpPr>
        <p:grpSpPr>
          <a:xfrm>
            <a:off x="8007400" y="2902278"/>
            <a:ext cx="285230" cy="355597"/>
            <a:chOff x="8007400" y="2902278"/>
            <a:chExt cx="285230" cy="355597"/>
          </a:xfrm>
        </p:grpSpPr>
        <p:sp>
          <p:nvSpPr>
            <p:cNvPr id="10542" name="Google Shape;10542;p5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58"/>
          <p:cNvGrpSpPr/>
          <p:nvPr/>
        </p:nvGrpSpPr>
        <p:grpSpPr>
          <a:xfrm>
            <a:off x="6219124" y="2902788"/>
            <a:ext cx="318231" cy="355470"/>
            <a:chOff x="6219124" y="2902788"/>
            <a:chExt cx="318231" cy="355470"/>
          </a:xfrm>
        </p:grpSpPr>
        <p:sp>
          <p:nvSpPr>
            <p:cNvPr id="10545" name="Google Shape;10545;p5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8"/>
          <p:cNvGrpSpPr/>
          <p:nvPr/>
        </p:nvGrpSpPr>
        <p:grpSpPr>
          <a:xfrm>
            <a:off x="4969421" y="2902852"/>
            <a:ext cx="185109" cy="355406"/>
            <a:chOff x="4969421" y="2902852"/>
            <a:chExt cx="185109" cy="355406"/>
          </a:xfrm>
        </p:grpSpPr>
        <p:sp>
          <p:nvSpPr>
            <p:cNvPr id="10549" name="Google Shape;10549;p5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5" name="Google Shape;10555;p5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7" name="Google Shape;10557;p58"/>
          <p:cNvGrpSpPr/>
          <p:nvPr/>
        </p:nvGrpSpPr>
        <p:grpSpPr>
          <a:xfrm>
            <a:off x="6685259" y="2902852"/>
            <a:ext cx="311414" cy="355406"/>
            <a:chOff x="6685259" y="2902852"/>
            <a:chExt cx="311414" cy="355406"/>
          </a:xfrm>
        </p:grpSpPr>
        <p:sp>
          <p:nvSpPr>
            <p:cNvPr id="10558" name="Google Shape;10558;p5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58"/>
          <p:cNvGrpSpPr/>
          <p:nvPr/>
        </p:nvGrpSpPr>
        <p:grpSpPr>
          <a:xfrm>
            <a:off x="5309250" y="2903170"/>
            <a:ext cx="359579" cy="355852"/>
            <a:chOff x="5309250" y="2903170"/>
            <a:chExt cx="359579" cy="355852"/>
          </a:xfrm>
        </p:grpSpPr>
        <p:sp>
          <p:nvSpPr>
            <p:cNvPr id="10562" name="Google Shape;10562;p5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58"/>
          <p:cNvGrpSpPr/>
          <p:nvPr/>
        </p:nvGrpSpPr>
        <p:grpSpPr>
          <a:xfrm>
            <a:off x="2199565" y="2421172"/>
            <a:ext cx="312179" cy="353431"/>
            <a:chOff x="2199565" y="2421172"/>
            <a:chExt cx="312179" cy="353431"/>
          </a:xfrm>
        </p:grpSpPr>
        <p:sp>
          <p:nvSpPr>
            <p:cNvPr id="10566" name="Google Shape;10566;p5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58"/>
          <p:cNvGrpSpPr/>
          <p:nvPr/>
        </p:nvGrpSpPr>
        <p:grpSpPr>
          <a:xfrm>
            <a:off x="1750887" y="2425727"/>
            <a:ext cx="320143" cy="343269"/>
            <a:chOff x="1750887" y="2425727"/>
            <a:chExt cx="320143" cy="343269"/>
          </a:xfrm>
        </p:grpSpPr>
        <p:sp>
          <p:nvSpPr>
            <p:cNvPr id="10569" name="Google Shape;10569;p5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58"/>
          <p:cNvGrpSpPr/>
          <p:nvPr/>
        </p:nvGrpSpPr>
        <p:grpSpPr>
          <a:xfrm>
            <a:off x="1298037" y="2425727"/>
            <a:ext cx="338364" cy="342887"/>
            <a:chOff x="1298037" y="2425727"/>
            <a:chExt cx="338364" cy="342887"/>
          </a:xfrm>
        </p:grpSpPr>
        <p:sp>
          <p:nvSpPr>
            <p:cNvPr id="10572" name="Google Shape;10572;p5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6" name="Google Shape;10576;p5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7" name="Google Shape;10577;p58"/>
          <p:cNvGrpSpPr/>
          <p:nvPr/>
        </p:nvGrpSpPr>
        <p:grpSpPr>
          <a:xfrm>
            <a:off x="3974207" y="2429009"/>
            <a:ext cx="320143" cy="338491"/>
            <a:chOff x="3974207" y="2429009"/>
            <a:chExt cx="320143" cy="338491"/>
          </a:xfrm>
        </p:grpSpPr>
        <p:sp>
          <p:nvSpPr>
            <p:cNvPr id="10578" name="Google Shape;10578;p5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8"/>
          <p:cNvGrpSpPr/>
          <p:nvPr/>
        </p:nvGrpSpPr>
        <p:grpSpPr>
          <a:xfrm>
            <a:off x="2623237" y="2431047"/>
            <a:ext cx="355024" cy="332630"/>
            <a:chOff x="2623237" y="2431047"/>
            <a:chExt cx="355024" cy="332630"/>
          </a:xfrm>
        </p:grpSpPr>
        <p:sp>
          <p:nvSpPr>
            <p:cNvPr id="10581" name="Google Shape;10581;p5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58"/>
          <p:cNvGrpSpPr/>
          <p:nvPr/>
        </p:nvGrpSpPr>
        <p:grpSpPr>
          <a:xfrm>
            <a:off x="6657194" y="2434073"/>
            <a:ext cx="375507" cy="367925"/>
            <a:chOff x="6657194" y="2434073"/>
            <a:chExt cx="375507" cy="367925"/>
          </a:xfrm>
        </p:grpSpPr>
        <p:sp>
          <p:nvSpPr>
            <p:cNvPr id="10586" name="Google Shape;10586;p5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58"/>
          <p:cNvGrpSpPr/>
          <p:nvPr/>
        </p:nvGrpSpPr>
        <p:grpSpPr>
          <a:xfrm>
            <a:off x="7101317" y="2441655"/>
            <a:ext cx="367925" cy="352380"/>
            <a:chOff x="7101317" y="2441655"/>
            <a:chExt cx="367925" cy="352380"/>
          </a:xfrm>
        </p:grpSpPr>
        <p:sp>
          <p:nvSpPr>
            <p:cNvPr id="10590" name="Google Shape;10590;p5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8"/>
          <p:cNvGrpSpPr/>
          <p:nvPr/>
        </p:nvGrpSpPr>
        <p:grpSpPr>
          <a:xfrm>
            <a:off x="5756399" y="2434456"/>
            <a:ext cx="367925" cy="367161"/>
            <a:chOff x="5756399" y="2434456"/>
            <a:chExt cx="367925" cy="367161"/>
          </a:xfrm>
        </p:grpSpPr>
        <p:sp>
          <p:nvSpPr>
            <p:cNvPr id="10593" name="Google Shape;10593;p5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5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2" name="Google Shape;10602;p58"/>
          <p:cNvGrpSpPr/>
          <p:nvPr/>
        </p:nvGrpSpPr>
        <p:grpSpPr>
          <a:xfrm>
            <a:off x="7964906" y="2434073"/>
            <a:ext cx="373627" cy="367925"/>
            <a:chOff x="7964906" y="2434073"/>
            <a:chExt cx="373627" cy="367925"/>
          </a:xfrm>
        </p:grpSpPr>
        <p:sp>
          <p:nvSpPr>
            <p:cNvPr id="10603" name="Google Shape;10603;p5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58"/>
          <p:cNvGrpSpPr/>
          <p:nvPr/>
        </p:nvGrpSpPr>
        <p:grpSpPr>
          <a:xfrm>
            <a:off x="6194086" y="2437737"/>
            <a:ext cx="369837" cy="360471"/>
            <a:chOff x="6194086" y="2437737"/>
            <a:chExt cx="369837" cy="360471"/>
          </a:xfrm>
        </p:grpSpPr>
        <p:sp>
          <p:nvSpPr>
            <p:cNvPr id="10606" name="Google Shape;10606;p5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11"/>
        <p:cNvGrpSpPr/>
        <p:nvPr/>
      </p:nvGrpSpPr>
      <p:grpSpPr>
        <a:xfrm>
          <a:off x="0" y="0"/>
          <a:ext cx="0" cy="0"/>
          <a:chOff x="0" y="0"/>
          <a:chExt cx="0" cy="0"/>
        </a:xfrm>
      </p:grpSpPr>
      <p:sp>
        <p:nvSpPr>
          <p:cNvPr id="10612" name="Google Shape;10612;p5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13" name="Google Shape;10613;p5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14" name="Google Shape;10614;p59"/>
          <p:cNvGrpSpPr/>
          <p:nvPr/>
        </p:nvGrpSpPr>
        <p:grpSpPr>
          <a:xfrm>
            <a:off x="3541011" y="1508594"/>
            <a:ext cx="350166" cy="349434"/>
            <a:chOff x="3541011" y="1508594"/>
            <a:chExt cx="350166" cy="349434"/>
          </a:xfrm>
        </p:grpSpPr>
        <p:sp>
          <p:nvSpPr>
            <p:cNvPr id="10615" name="Google Shape;10615;p5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59"/>
          <p:cNvGrpSpPr/>
          <p:nvPr/>
        </p:nvGrpSpPr>
        <p:grpSpPr>
          <a:xfrm>
            <a:off x="3122257" y="1508594"/>
            <a:ext cx="294850" cy="349434"/>
            <a:chOff x="3122257" y="1508594"/>
            <a:chExt cx="294850" cy="349434"/>
          </a:xfrm>
        </p:grpSpPr>
        <p:sp>
          <p:nvSpPr>
            <p:cNvPr id="10629" name="Google Shape;10629;p5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59"/>
          <p:cNvGrpSpPr/>
          <p:nvPr/>
        </p:nvGrpSpPr>
        <p:grpSpPr>
          <a:xfrm>
            <a:off x="910723" y="1508212"/>
            <a:ext cx="251660" cy="350166"/>
            <a:chOff x="910723" y="1508212"/>
            <a:chExt cx="251660" cy="350166"/>
          </a:xfrm>
        </p:grpSpPr>
        <p:sp>
          <p:nvSpPr>
            <p:cNvPr id="10635" name="Google Shape;10635;p5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59"/>
          <p:cNvGrpSpPr/>
          <p:nvPr/>
        </p:nvGrpSpPr>
        <p:grpSpPr>
          <a:xfrm>
            <a:off x="1308631" y="1507830"/>
            <a:ext cx="350166" cy="350198"/>
            <a:chOff x="1308631" y="1507830"/>
            <a:chExt cx="350166" cy="350198"/>
          </a:xfrm>
        </p:grpSpPr>
        <p:sp>
          <p:nvSpPr>
            <p:cNvPr id="10653" name="Google Shape;10653;p5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59"/>
          <p:cNvGrpSpPr/>
          <p:nvPr/>
        </p:nvGrpSpPr>
        <p:grpSpPr>
          <a:xfrm>
            <a:off x="1756921" y="1509739"/>
            <a:ext cx="345997" cy="345997"/>
            <a:chOff x="1756921" y="1509739"/>
            <a:chExt cx="345997" cy="345997"/>
          </a:xfrm>
        </p:grpSpPr>
        <p:sp>
          <p:nvSpPr>
            <p:cNvPr id="10658" name="Google Shape;10658;p5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5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59"/>
          <p:cNvGrpSpPr/>
          <p:nvPr/>
        </p:nvGrpSpPr>
        <p:grpSpPr>
          <a:xfrm>
            <a:off x="2216956" y="1510503"/>
            <a:ext cx="318721" cy="345615"/>
            <a:chOff x="2216956" y="1510503"/>
            <a:chExt cx="318721" cy="345615"/>
          </a:xfrm>
        </p:grpSpPr>
        <p:sp>
          <p:nvSpPr>
            <p:cNvPr id="10676" name="Google Shape;10676;p5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59"/>
          <p:cNvGrpSpPr/>
          <p:nvPr/>
        </p:nvGrpSpPr>
        <p:grpSpPr>
          <a:xfrm>
            <a:off x="3988156" y="1568461"/>
            <a:ext cx="349052" cy="230049"/>
            <a:chOff x="3988156" y="1568461"/>
            <a:chExt cx="349052" cy="230049"/>
          </a:xfrm>
        </p:grpSpPr>
        <p:sp>
          <p:nvSpPr>
            <p:cNvPr id="10682" name="Google Shape;10682;p5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5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59"/>
          <p:cNvGrpSpPr/>
          <p:nvPr/>
        </p:nvGrpSpPr>
        <p:grpSpPr>
          <a:xfrm>
            <a:off x="2633037" y="1499873"/>
            <a:ext cx="379002" cy="366112"/>
            <a:chOff x="2633037" y="1499873"/>
            <a:chExt cx="379002" cy="366112"/>
          </a:xfrm>
        </p:grpSpPr>
        <p:sp>
          <p:nvSpPr>
            <p:cNvPr id="10690" name="Google Shape;10690;p5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59"/>
          <p:cNvGrpSpPr/>
          <p:nvPr/>
        </p:nvGrpSpPr>
        <p:grpSpPr>
          <a:xfrm>
            <a:off x="6675256" y="1516169"/>
            <a:ext cx="327823" cy="357009"/>
            <a:chOff x="6675256" y="1516169"/>
            <a:chExt cx="327823" cy="357009"/>
          </a:xfrm>
        </p:grpSpPr>
        <p:sp>
          <p:nvSpPr>
            <p:cNvPr id="10697" name="Google Shape;10697;p5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59"/>
          <p:cNvGrpSpPr/>
          <p:nvPr/>
        </p:nvGrpSpPr>
        <p:grpSpPr>
          <a:xfrm>
            <a:off x="8020159" y="1516551"/>
            <a:ext cx="300897" cy="356627"/>
            <a:chOff x="8020159" y="1516551"/>
            <a:chExt cx="300897" cy="356627"/>
          </a:xfrm>
        </p:grpSpPr>
        <p:sp>
          <p:nvSpPr>
            <p:cNvPr id="10707" name="Google Shape;10707;p5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59"/>
          <p:cNvGrpSpPr/>
          <p:nvPr/>
        </p:nvGrpSpPr>
        <p:grpSpPr>
          <a:xfrm>
            <a:off x="5377363" y="1516169"/>
            <a:ext cx="257357" cy="356627"/>
            <a:chOff x="5377363" y="1516169"/>
            <a:chExt cx="257357" cy="356627"/>
          </a:xfrm>
        </p:grpSpPr>
        <p:sp>
          <p:nvSpPr>
            <p:cNvPr id="10713" name="Google Shape;10713;p5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59"/>
          <p:cNvGrpSpPr/>
          <p:nvPr/>
        </p:nvGrpSpPr>
        <p:grpSpPr>
          <a:xfrm>
            <a:off x="4880567" y="1535870"/>
            <a:ext cx="356245" cy="317607"/>
            <a:chOff x="4880567" y="1535870"/>
            <a:chExt cx="356245" cy="317607"/>
          </a:xfrm>
        </p:grpSpPr>
        <p:sp>
          <p:nvSpPr>
            <p:cNvPr id="10731" name="Google Shape;10731;p5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59"/>
          <p:cNvGrpSpPr/>
          <p:nvPr/>
        </p:nvGrpSpPr>
        <p:grpSpPr>
          <a:xfrm>
            <a:off x="5771483" y="1515787"/>
            <a:ext cx="357359" cy="357391"/>
            <a:chOff x="5771483" y="1515787"/>
            <a:chExt cx="357359" cy="357391"/>
          </a:xfrm>
        </p:grpSpPr>
        <p:sp>
          <p:nvSpPr>
            <p:cNvPr id="10737" name="Google Shape;10737;p5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59"/>
          <p:cNvGrpSpPr/>
          <p:nvPr/>
        </p:nvGrpSpPr>
        <p:grpSpPr>
          <a:xfrm>
            <a:off x="7121669" y="1533610"/>
            <a:ext cx="321362" cy="321362"/>
            <a:chOff x="7121669" y="1533610"/>
            <a:chExt cx="321362" cy="321362"/>
          </a:xfrm>
        </p:grpSpPr>
        <p:sp>
          <p:nvSpPr>
            <p:cNvPr id="10742" name="Google Shape;10742;p5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59"/>
          <p:cNvGrpSpPr/>
          <p:nvPr/>
        </p:nvGrpSpPr>
        <p:grpSpPr>
          <a:xfrm>
            <a:off x="7562766" y="1514864"/>
            <a:ext cx="327059" cy="360192"/>
            <a:chOff x="7562766" y="1514864"/>
            <a:chExt cx="327059" cy="360192"/>
          </a:xfrm>
        </p:grpSpPr>
        <p:sp>
          <p:nvSpPr>
            <p:cNvPr id="10747" name="Google Shape;10747;p5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59"/>
          <p:cNvGrpSpPr/>
          <p:nvPr/>
        </p:nvGrpSpPr>
        <p:grpSpPr>
          <a:xfrm>
            <a:off x="6221229" y="1498673"/>
            <a:ext cx="361636" cy="362183"/>
            <a:chOff x="6259175" y="1559008"/>
            <a:chExt cx="271743" cy="272093"/>
          </a:xfrm>
        </p:grpSpPr>
        <p:sp>
          <p:nvSpPr>
            <p:cNvPr id="10752" name="Google Shape;10752;p5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59"/>
          <p:cNvGrpSpPr/>
          <p:nvPr/>
        </p:nvGrpSpPr>
        <p:grpSpPr>
          <a:xfrm>
            <a:off x="2661459" y="2015001"/>
            <a:ext cx="322508" cy="273494"/>
            <a:chOff x="2661459" y="2015001"/>
            <a:chExt cx="322508" cy="273494"/>
          </a:xfrm>
        </p:grpSpPr>
        <p:sp>
          <p:nvSpPr>
            <p:cNvPr id="10770" name="Google Shape;10770;p5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59"/>
          <p:cNvGrpSpPr/>
          <p:nvPr/>
        </p:nvGrpSpPr>
        <p:grpSpPr>
          <a:xfrm>
            <a:off x="6671087" y="2009304"/>
            <a:ext cx="332757" cy="281833"/>
            <a:chOff x="6671087" y="2009304"/>
            <a:chExt cx="332757" cy="281833"/>
          </a:xfrm>
        </p:grpSpPr>
        <p:sp>
          <p:nvSpPr>
            <p:cNvPr id="10773" name="Google Shape;10773;p5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5" name="Google Shape;10775;p5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6" name="Google Shape;10776;p59"/>
          <p:cNvGrpSpPr/>
          <p:nvPr/>
        </p:nvGrpSpPr>
        <p:grpSpPr>
          <a:xfrm>
            <a:off x="2201806" y="1976585"/>
            <a:ext cx="349784" cy="349434"/>
            <a:chOff x="2201806" y="1976585"/>
            <a:chExt cx="349784" cy="349434"/>
          </a:xfrm>
        </p:grpSpPr>
        <p:sp>
          <p:nvSpPr>
            <p:cNvPr id="10777" name="Google Shape;10777;p5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59"/>
          <p:cNvGrpSpPr/>
          <p:nvPr/>
        </p:nvGrpSpPr>
        <p:grpSpPr>
          <a:xfrm>
            <a:off x="3094217" y="1976585"/>
            <a:ext cx="350198" cy="350548"/>
            <a:chOff x="3094217" y="1976585"/>
            <a:chExt cx="350198" cy="350548"/>
          </a:xfrm>
        </p:grpSpPr>
        <p:sp>
          <p:nvSpPr>
            <p:cNvPr id="10782" name="Google Shape;10782;p5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5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5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59"/>
          <p:cNvGrpSpPr/>
          <p:nvPr/>
        </p:nvGrpSpPr>
        <p:grpSpPr>
          <a:xfrm>
            <a:off x="870939" y="1975821"/>
            <a:ext cx="332375" cy="350071"/>
            <a:chOff x="870939" y="1975821"/>
            <a:chExt cx="332375" cy="350071"/>
          </a:xfrm>
        </p:grpSpPr>
        <p:sp>
          <p:nvSpPr>
            <p:cNvPr id="10796" name="Google Shape;10796;p5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0" name="Google Shape;10800;p5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1" name="Google Shape;10801;p59"/>
          <p:cNvGrpSpPr/>
          <p:nvPr/>
        </p:nvGrpSpPr>
        <p:grpSpPr>
          <a:xfrm>
            <a:off x="3979435" y="1976585"/>
            <a:ext cx="345265" cy="349848"/>
            <a:chOff x="3979435" y="1976585"/>
            <a:chExt cx="345265" cy="349848"/>
          </a:xfrm>
        </p:grpSpPr>
        <p:sp>
          <p:nvSpPr>
            <p:cNvPr id="10802" name="Google Shape;10802;p5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59"/>
          <p:cNvGrpSpPr/>
          <p:nvPr/>
        </p:nvGrpSpPr>
        <p:grpSpPr>
          <a:xfrm>
            <a:off x="3576626" y="1975821"/>
            <a:ext cx="284251" cy="351694"/>
            <a:chOff x="3576626" y="1975821"/>
            <a:chExt cx="284251" cy="351694"/>
          </a:xfrm>
        </p:grpSpPr>
        <p:sp>
          <p:nvSpPr>
            <p:cNvPr id="10820" name="Google Shape;10820;p5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59"/>
          <p:cNvGrpSpPr/>
          <p:nvPr/>
        </p:nvGrpSpPr>
        <p:grpSpPr>
          <a:xfrm>
            <a:off x="2722090" y="2890162"/>
            <a:ext cx="238770" cy="371841"/>
            <a:chOff x="2722090" y="2890162"/>
            <a:chExt cx="238770" cy="371841"/>
          </a:xfrm>
        </p:grpSpPr>
        <p:sp>
          <p:nvSpPr>
            <p:cNvPr id="10824" name="Google Shape;10824;p5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7" name="Google Shape;10827;p5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8" name="Google Shape;10828;p59"/>
          <p:cNvGrpSpPr/>
          <p:nvPr/>
        </p:nvGrpSpPr>
        <p:grpSpPr>
          <a:xfrm>
            <a:off x="6216367" y="1970156"/>
            <a:ext cx="361147" cy="361147"/>
            <a:chOff x="6216367" y="1970156"/>
            <a:chExt cx="361147" cy="361147"/>
          </a:xfrm>
        </p:grpSpPr>
        <p:sp>
          <p:nvSpPr>
            <p:cNvPr id="10829" name="Google Shape;10829;p5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59"/>
          <p:cNvGrpSpPr/>
          <p:nvPr/>
        </p:nvGrpSpPr>
        <p:grpSpPr>
          <a:xfrm>
            <a:off x="1289311" y="2926222"/>
            <a:ext cx="408156" cy="299783"/>
            <a:chOff x="1289311" y="2926222"/>
            <a:chExt cx="408156" cy="299783"/>
          </a:xfrm>
        </p:grpSpPr>
        <p:sp>
          <p:nvSpPr>
            <p:cNvPr id="10834" name="Google Shape;10834;p5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59"/>
          <p:cNvGrpSpPr/>
          <p:nvPr/>
        </p:nvGrpSpPr>
        <p:grpSpPr>
          <a:xfrm>
            <a:off x="7978465" y="1969392"/>
            <a:ext cx="361147" cy="360797"/>
            <a:chOff x="7978465" y="1969392"/>
            <a:chExt cx="361147" cy="360797"/>
          </a:xfrm>
        </p:grpSpPr>
        <p:sp>
          <p:nvSpPr>
            <p:cNvPr id="10837" name="Google Shape;10837;p5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6" name="Google Shape;10846;p5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7" name="Google Shape;10847;p59"/>
          <p:cNvGrpSpPr/>
          <p:nvPr/>
        </p:nvGrpSpPr>
        <p:grpSpPr>
          <a:xfrm>
            <a:off x="854261" y="2908813"/>
            <a:ext cx="377474" cy="335748"/>
            <a:chOff x="854261" y="2908813"/>
            <a:chExt cx="377474" cy="335748"/>
          </a:xfrm>
        </p:grpSpPr>
        <p:sp>
          <p:nvSpPr>
            <p:cNvPr id="10848" name="Google Shape;10848;p5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59"/>
          <p:cNvGrpSpPr/>
          <p:nvPr/>
        </p:nvGrpSpPr>
        <p:grpSpPr>
          <a:xfrm>
            <a:off x="1749728" y="2894777"/>
            <a:ext cx="386927" cy="363438"/>
            <a:chOff x="1749728" y="2894777"/>
            <a:chExt cx="386927" cy="363438"/>
          </a:xfrm>
        </p:grpSpPr>
        <p:sp>
          <p:nvSpPr>
            <p:cNvPr id="10854" name="Google Shape;10854;p5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59"/>
          <p:cNvGrpSpPr/>
          <p:nvPr/>
        </p:nvGrpSpPr>
        <p:grpSpPr>
          <a:xfrm>
            <a:off x="7098912" y="1969392"/>
            <a:ext cx="359651" cy="361560"/>
            <a:chOff x="7098912" y="1969392"/>
            <a:chExt cx="359651" cy="361560"/>
          </a:xfrm>
        </p:grpSpPr>
        <p:sp>
          <p:nvSpPr>
            <p:cNvPr id="10862" name="Google Shape;10862;p5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5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5" name="Google Shape;10875;p5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6" name="Google Shape;10876;p59"/>
          <p:cNvGrpSpPr/>
          <p:nvPr/>
        </p:nvGrpSpPr>
        <p:grpSpPr>
          <a:xfrm>
            <a:off x="5352728" y="1990239"/>
            <a:ext cx="327091" cy="322508"/>
            <a:chOff x="5352728" y="1990239"/>
            <a:chExt cx="327091" cy="322508"/>
          </a:xfrm>
        </p:grpSpPr>
        <p:sp>
          <p:nvSpPr>
            <p:cNvPr id="10877" name="Google Shape;10877;p5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59"/>
          <p:cNvGrpSpPr/>
          <p:nvPr/>
        </p:nvGrpSpPr>
        <p:grpSpPr>
          <a:xfrm>
            <a:off x="7538896" y="1970156"/>
            <a:ext cx="361147" cy="361529"/>
            <a:chOff x="7538896" y="1970156"/>
            <a:chExt cx="361147" cy="361529"/>
          </a:xfrm>
        </p:grpSpPr>
        <p:sp>
          <p:nvSpPr>
            <p:cNvPr id="10881" name="Google Shape;10881;p5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59"/>
          <p:cNvGrpSpPr/>
          <p:nvPr/>
        </p:nvGrpSpPr>
        <p:grpSpPr>
          <a:xfrm>
            <a:off x="4896099" y="1970920"/>
            <a:ext cx="358155" cy="358123"/>
            <a:chOff x="4896099" y="1970920"/>
            <a:chExt cx="358155" cy="358123"/>
          </a:xfrm>
        </p:grpSpPr>
        <p:sp>
          <p:nvSpPr>
            <p:cNvPr id="10888" name="Google Shape;10888;p5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59"/>
          <p:cNvGrpSpPr/>
          <p:nvPr/>
        </p:nvGrpSpPr>
        <p:grpSpPr>
          <a:xfrm>
            <a:off x="4048787" y="2977019"/>
            <a:ext cx="283488" cy="198604"/>
            <a:chOff x="4048787" y="2977019"/>
            <a:chExt cx="283488" cy="198604"/>
          </a:xfrm>
        </p:grpSpPr>
        <p:sp>
          <p:nvSpPr>
            <p:cNvPr id="10892" name="Google Shape;10892;p5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59"/>
          <p:cNvGrpSpPr/>
          <p:nvPr/>
        </p:nvGrpSpPr>
        <p:grpSpPr>
          <a:xfrm>
            <a:off x="4054103" y="2430191"/>
            <a:ext cx="218687" cy="349052"/>
            <a:chOff x="4054103" y="2430191"/>
            <a:chExt cx="218687" cy="349052"/>
          </a:xfrm>
        </p:grpSpPr>
        <p:sp>
          <p:nvSpPr>
            <p:cNvPr id="10899" name="Google Shape;10899;p5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59"/>
          <p:cNvGrpSpPr/>
          <p:nvPr/>
        </p:nvGrpSpPr>
        <p:grpSpPr>
          <a:xfrm>
            <a:off x="2185128" y="2427549"/>
            <a:ext cx="382758" cy="356595"/>
            <a:chOff x="2185128" y="2427549"/>
            <a:chExt cx="382758" cy="356595"/>
          </a:xfrm>
        </p:grpSpPr>
        <p:sp>
          <p:nvSpPr>
            <p:cNvPr id="10902" name="Google Shape;10902;p5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59"/>
          <p:cNvGrpSpPr/>
          <p:nvPr/>
        </p:nvGrpSpPr>
        <p:grpSpPr>
          <a:xfrm>
            <a:off x="3539102" y="2427549"/>
            <a:ext cx="355099" cy="355481"/>
            <a:chOff x="3539102" y="2427549"/>
            <a:chExt cx="355099" cy="355481"/>
          </a:xfrm>
        </p:grpSpPr>
        <p:sp>
          <p:nvSpPr>
            <p:cNvPr id="10907" name="Google Shape;10907;p5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59"/>
          <p:cNvGrpSpPr/>
          <p:nvPr/>
        </p:nvGrpSpPr>
        <p:grpSpPr>
          <a:xfrm>
            <a:off x="2656907" y="2439293"/>
            <a:ext cx="332757" cy="332343"/>
            <a:chOff x="2656907" y="2439293"/>
            <a:chExt cx="332757" cy="332343"/>
          </a:xfrm>
        </p:grpSpPr>
        <p:sp>
          <p:nvSpPr>
            <p:cNvPr id="10910" name="Google Shape;10910;p5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59"/>
          <p:cNvGrpSpPr/>
          <p:nvPr/>
        </p:nvGrpSpPr>
        <p:grpSpPr>
          <a:xfrm>
            <a:off x="1731523" y="2422616"/>
            <a:ext cx="399435" cy="365698"/>
            <a:chOff x="1731523" y="2422616"/>
            <a:chExt cx="399435" cy="365698"/>
          </a:xfrm>
        </p:grpSpPr>
        <p:sp>
          <p:nvSpPr>
            <p:cNvPr id="10918" name="Google Shape;10918;p5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59"/>
          <p:cNvGrpSpPr/>
          <p:nvPr/>
        </p:nvGrpSpPr>
        <p:grpSpPr>
          <a:xfrm>
            <a:off x="3097241" y="2433564"/>
            <a:ext cx="344883" cy="343387"/>
            <a:chOff x="3097241" y="2433564"/>
            <a:chExt cx="344883" cy="343387"/>
          </a:xfrm>
        </p:grpSpPr>
        <p:sp>
          <p:nvSpPr>
            <p:cNvPr id="10922" name="Google Shape;10922;p5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59"/>
          <p:cNvGrpSpPr/>
          <p:nvPr/>
        </p:nvGrpSpPr>
        <p:grpSpPr>
          <a:xfrm>
            <a:off x="1278299" y="2439293"/>
            <a:ext cx="410829" cy="332343"/>
            <a:chOff x="1278299" y="2439293"/>
            <a:chExt cx="410829" cy="332343"/>
          </a:xfrm>
        </p:grpSpPr>
        <p:sp>
          <p:nvSpPr>
            <p:cNvPr id="10932" name="Google Shape;10932;p5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59"/>
          <p:cNvGrpSpPr/>
          <p:nvPr/>
        </p:nvGrpSpPr>
        <p:grpSpPr>
          <a:xfrm>
            <a:off x="870939" y="2439293"/>
            <a:ext cx="331993" cy="331993"/>
            <a:chOff x="870939" y="2439293"/>
            <a:chExt cx="331993" cy="331993"/>
          </a:xfrm>
        </p:grpSpPr>
        <p:sp>
          <p:nvSpPr>
            <p:cNvPr id="10941" name="Google Shape;10941;p5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59"/>
          <p:cNvGrpSpPr/>
          <p:nvPr/>
        </p:nvGrpSpPr>
        <p:grpSpPr>
          <a:xfrm>
            <a:off x="6644957" y="2456353"/>
            <a:ext cx="371395" cy="278904"/>
            <a:chOff x="6644957" y="2456353"/>
            <a:chExt cx="371395" cy="278904"/>
          </a:xfrm>
        </p:grpSpPr>
        <p:sp>
          <p:nvSpPr>
            <p:cNvPr id="10958" name="Google Shape;10958;p5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59"/>
          <p:cNvGrpSpPr/>
          <p:nvPr/>
        </p:nvGrpSpPr>
        <p:grpSpPr>
          <a:xfrm>
            <a:off x="5388757" y="2414659"/>
            <a:ext cx="260349" cy="362292"/>
            <a:chOff x="5388757" y="2414659"/>
            <a:chExt cx="260349" cy="362292"/>
          </a:xfrm>
        </p:grpSpPr>
        <p:sp>
          <p:nvSpPr>
            <p:cNvPr id="10964" name="Google Shape;10964;p5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5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59"/>
          <p:cNvGrpSpPr/>
          <p:nvPr/>
        </p:nvGrpSpPr>
        <p:grpSpPr>
          <a:xfrm>
            <a:off x="3567142" y="2905757"/>
            <a:ext cx="348288" cy="340331"/>
            <a:chOff x="3567142" y="2905757"/>
            <a:chExt cx="348288" cy="340331"/>
          </a:xfrm>
        </p:grpSpPr>
        <p:sp>
          <p:nvSpPr>
            <p:cNvPr id="10985" name="Google Shape;10985;p5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5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59"/>
          <p:cNvGrpSpPr/>
          <p:nvPr/>
        </p:nvGrpSpPr>
        <p:grpSpPr>
          <a:xfrm>
            <a:off x="7967103" y="2415041"/>
            <a:ext cx="355863" cy="361911"/>
            <a:chOff x="7967103" y="2415041"/>
            <a:chExt cx="355863" cy="361911"/>
          </a:xfrm>
        </p:grpSpPr>
        <p:sp>
          <p:nvSpPr>
            <p:cNvPr id="10991" name="Google Shape;10991;p5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59"/>
          <p:cNvGrpSpPr/>
          <p:nvPr/>
        </p:nvGrpSpPr>
        <p:grpSpPr>
          <a:xfrm>
            <a:off x="7529411" y="2414659"/>
            <a:ext cx="355863" cy="362292"/>
            <a:chOff x="7529411" y="2414659"/>
            <a:chExt cx="355863" cy="362292"/>
          </a:xfrm>
        </p:grpSpPr>
        <p:sp>
          <p:nvSpPr>
            <p:cNvPr id="11003" name="Google Shape;11003;p5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5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5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59"/>
          <p:cNvGrpSpPr/>
          <p:nvPr/>
        </p:nvGrpSpPr>
        <p:grpSpPr>
          <a:xfrm>
            <a:off x="5733194" y="2431718"/>
            <a:ext cx="446826" cy="327059"/>
            <a:chOff x="5733194" y="2431718"/>
            <a:chExt cx="446826" cy="327059"/>
          </a:xfrm>
        </p:grpSpPr>
        <p:sp>
          <p:nvSpPr>
            <p:cNvPr id="11016" name="Google Shape;11016;p5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59"/>
          <p:cNvGrpSpPr/>
          <p:nvPr/>
        </p:nvGrpSpPr>
        <p:grpSpPr>
          <a:xfrm>
            <a:off x="4876780" y="2418064"/>
            <a:ext cx="407774" cy="356627"/>
            <a:chOff x="4876780" y="2418064"/>
            <a:chExt cx="407774" cy="356627"/>
          </a:xfrm>
        </p:grpSpPr>
        <p:sp>
          <p:nvSpPr>
            <p:cNvPr id="11020" name="Google Shape;11020;p5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59"/>
          <p:cNvGrpSpPr/>
          <p:nvPr/>
        </p:nvGrpSpPr>
        <p:grpSpPr>
          <a:xfrm>
            <a:off x="7070872" y="2410871"/>
            <a:ext cx="398321" cy="371013"/>
            <a:chOff x="7070872" y="2410871"/>
            <a:chExt cx="398321" cy="371013"/>
          </a:xfrm>
        </p:grpSpPr>
        <p:sp>
          <p:nvSpPr>
            <p:cNvPr id="11029" name="Google Shape;11029;p5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3" name="Google Shape;11033;p5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4" name="Google Shape;11034;p59"/>
          <p:cNvGrpSpPr/>
          <p:nvPr/>
        </p:nvGrpSpPr>
        <p:grpSpPr>
          <a:xfrm>
            <a:off x="5318259" y="2982111"/>
            <a:ext cx="371013" cy="220787"/>
            <a:chOff x="5318259" y="2982111"/>
            <a:chExt cx="371013" cy="220787"/>
          </a:xfrm>
        </p:grpSpPr>
        <p:sp>
          <p:nvSpPr>
            <p:cNvPr id="11035" name="Google Shape;11035;p5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5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59"/>
          <p:cNvGrpSpPr/>
          <p:nvPr/>
        </p:nvGrpSpPr>
        <p:grpSpPr>
          <a:xfrm>
            <a:off x="7073928" y="2905757"/>
            <a:ext cx="371395" cy="371809"/>
            <a:chOff x="7073928" y="2905757"/>
            <a:chExt cx="371395" cy="371809"/>
          </a:xfrm>
        </p:grpSpPr>
        <p:sp>
          <p:nvSpPr>
            <p:cNvPr id="11044" name="Google Shape;11044;p5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59"/>
          <p:cNvGrpSpPr/>
          <p:nvPr/>
        </p:nvGrpSpPr>
        <p:grpSpPr>
          <a:xfrm>
            <a:off x="6188327" y="2955408"/>
            <a:ext cx="371395" cy="272857"/>
            <a:chOff x="6188327" y="2955408"/>
            <a:chExt cx="371395" cy="272857"/>
          </a:xfrm>
        </p:grpSpPr>
        <p:sp>
          <p:nvSpPr>
            <p:cNvPr id="11048" name="Google Shape;11048;p5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59"/>
          <p:cNvGrpSpPr/>
          <p:nvPr/>
        </p:nvGrpSpPr>
        <p:grpSpPr>
          <a:xfrm>
            <a:off x="7521454" y="2906139"/>
            <a:ext cx="359651" cy="371013"/>
            <a:chOff x="7521454" y="2906139"/>
            <a:chExt cx="359651" cy="371013"/>
          </a:xfrm>
        </p:grpSpPr>
        <p:sp>
          <p:nvSpPr>
            <p:cNvPr id="11051" name="Google Shape;11051;p5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59"/>
          <p:cNvGrpSpPr/>
          <p:nvPr/>
        </p:nvGrpSpPr>
        <p:grpSpPr>
          <a:xfrm>
            <a:off x="5782845" y="2906521"/>
            <a:ext cx="301661" cy="371013"/>
            <a:chOff x="5782845" y="2906521"/>
            <a:chExt cx="301661" cy="371013"/>
          </a:xfrm>
        </p:grpSpPr>
        <p:sp>
          <p:nvSpPr>
            <p:cNvPr id="11057" name="Google Shape;11057;p5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5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59"/>
          <p:cNvGrpSpPr/>
          <p:nvPr/>
        </p:nvGrpSpPr>
        <p:grpSpPr>
          <a:xfrm>
            <a:off x="6630539" y="2917502"/>
            <a:ext cx="371777" cy="349434"/>
            <a:chOff x="6630539" y="2917502"/>
            <a:chExt cx="371777" cy="349434"/>
          </a:xfrm>
        </p:grpSpPr>
        <p:sp>
          <p:nvSpPr>
            <p:cNvPr id="11061" name="Google Shape;11061;p5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59"/>
          <p:cNvGrpSpPr/>
          <p:nvPr/>
        </p:nvGrpSpPr>
        <p:grpSpPr>
          <a:xfrm>
            <a:off x="2171474" y="3369229"/>
            <a:ext cx="408156" cy="343737"/>
            <a:chOff x="2171474" y="3369229"/>
            <a:chExt cx="408156" cy="343737"/>
          </a:xfrm>
        </p:grpSpPr>
        <p:sp>
          <p:nvSpPr>
            <p:cNvPr id="11069" name="Google Shape;11069;p5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5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59"/>
          <p:cNvGrpSpPr/>
          <p:nvPr/>
        </p:nvGrpSpPr>
        <p:grpSpPr>
          <a:xfrm>
            <a:off x="4891198" y="2925108"/>
            <a:ext cx="334634" cy="334634"/>
            <a:chOff x="4891198" y="2925108"/>
            <a:chExt cx="334634" cy="334634"/>
          </a:xfrm>
        </p:grpSpPr>
        <p:sp>
          <p:nvSpPr>
            <p:cNvPr id="11074" name="Google Shape;11074;p5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59"/>
          <p:cNvGrpSpPr/>
          <p:nvPr/>
        </p:nvGrpSpPr>
        <p:grpSpPr>
          <a:xfrm>
            <a:off x="7976174" y="2925108"/>
            <a:ext cx="334666" cy="334634"/>
            <a:chOff x="7976174" y="2925108"/>
            <a:chExt cx="334666" cy="334634"/>
          </a:xfrm>
        </p:grpSpPr>
        <p:sp>
          <p:nvSpPr>
            <p:cNvPr id="11083" name="Google Shape;11083;p5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5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5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59"/>
          <p:cNvGrpSpPr/>
          <p:nvPr/>
        </p:nvGrpSpPr>
        <p:grpSpPr>
          <a:xfrm>
            <a:off x="3091957" y="3374131"/>
            <a:ext cx="354717" cy="332757"/>
            <a:chOff x="3091957" y="3374131"/>
            <a:chExt cx="354717" cy="332757"/>
          </a:xfrm>
        </p:grpSpPr>
        <p:sp>
          <p:nvSpPr>
            <p:cNvPr id="11093" name="Google Shape;11093;p5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59"/>
          <p:cNvGrpSpPr/>
          <p:nvPr/>
        </p:nvGrpSpPr>
        <p:grpSpPr>
          <a:xfrm>
            <a:off x="3988156" y="3380210"/>
            <a:ext cx="353954" cy="318880"/>
            <a:chOff x="3988156" y="3380210"/>
            <a:chExt cx="353954" cy="318880"/>
          </a:xfrm>
        </p:grpSpPr>
        <p:sp>
          <p:nvSpPr>
            <p:cNvPr id="11100" name="Google Shape;11100;p5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59"/>
          <p:cNvGrpSpPr/>
          <p:nvPr/>
        </p:nvGrpSpPr>
        <p:grpSpPr>
          <a:xfrm>
            <a:off x="3541011" y="3367320"/>
            <a:ext cx="348257" cy="346188"/>
            <a:chOff x="3541011" y="3367320"/>
            <a:chExt cx="348257" cy="346188"/>
          </a:xfrm>
        </p:grpSpPr>
        <p:sp>
          <p:nvSpPr>
            <p:cNvPr id="11106" name="Google Shape;11106;p5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5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5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59"/>
          <p:cNvGrpSpPr/>
          <p:nvPr/>
        </p:nvGrpSpPr>
        <p:grpSpPr>
          <a:xfrm>
            <a:off x="850092" y="3352934"/>
            <a:ext cx="369517" cy="375660"/>
            <a:chOff x="850092" y="3352934"/>
            <a:chExt cx="369517" cy="375660"/>
          </a:xfrm>
        </p:grpSpPr>
        <p:sp>
          <p:nvSpPr>
            <p:cNvPr id="11111" name="Google Shape;11111;p5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59"/>
          <p:cNvGrpSpPr/>
          <p:nvPr/>
        </p:nvGrpSpPr>
        <p:grpSpPr>
          <a:xfrm>
            <a:off x="1314678" y="3358217"/>
            <a:ext cx="334666" cy="365348"/>
            <a:chOff x="1314678" y="3358217"/>
            <a:chExt cx="334666" cy="365348"/>
          </a:xfrm>
        </p:grpSpPr>
        <p:sp>
          <p:nvSpPr>
            <p:cNvPr id="11117" name="Google Shape;11117;p5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59"/>
          <p:cNvGrpSpPr/>
          <p:nvPr/>
        </p:nvGrpSpPr>
        <p:grpSpPr>
          <a:xfrm>
            <a:off x="1748582" y="3372635"/>
            <a:ext cx="359269" cy="335780"/>
            <a:chOff x="1748582" y="3372635"/>
            <a:chExt cx="359269" cy="335780"/>
          </a:xfrm>
        </p:grpSpPr>
        <p:sp>
          <p:nvSpPr>
            <p:cNvPr id="11123" name="Google Shape;11123;p5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4" name="Google Shape;11124;p59"/>
            <p:cNvGrpSpPr/>
            <p:nvPr/>
          </p:nvGrpSpPr>
          <p:grpSpPr>
            <a:xfrm>
              <a:off x="1748582" y="3372635"/>
              <a:ext cx="333520" cy="335780"/>
              <a:chOff x="1748582" y="3372635"/>
              <a:chExt cx="333520" cy="335780"/>
            </a:xfrm>
          </p:grpSpPr>
          <p:sp>
            <p:nvSpPr>
              <p:cNvPr id="11125" name="Google Shape;11125;p5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8" name="Google Shape;11128;p59"/>
          <p:cNvGrpSpPr/>
          <p:nvPr/>
        </p:nvGrpSpPr>
        <p:grpSpPr>
          <a:xfrm>
            <a:off x="2640993" y="3357835"/>
            <a:ext cx="365348" cy="364966"/>
            <a:chOff x="2640993" y="3357835"/>
            <a:chExt cx="365348" cy="364966"/>
          </a:xfrm>
        </p:grpSpPr>
        <p:sp>
          <p:nvSpPr>
            <p:cNvPr id="11129" name="Google Shape;11129;p5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59"/>
          <p:cNvGrpSpPr/>
          <p:nvPr/>
        </p:nvGrpSpPr>
        <p:grpSpPr>
          <a:xfrm>
            <a:off x="4886264" y="3366174"/>
            <a:ext cx="350548" cy="350198"/>
            <a:chOff x="4886264" y="3366174"/>
            <a:chExt cx="350548" cy="350198"/>
          </a:xfrm>
        </p:grpSpPr>
        <p:sp>
          <p:nvSpPr>
            <p:cNvPr id="11140" name="Google Shape;11140;p5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59"/>
          <p:cNvGrpSpPr/>
          <p:nvPr/>
        </p:nvGrpSpPr>
        <p:grpSpPr>
          <a:xfrm>
            <a:off x="5331913" y="3413947"/>
            <a:ext cx="347143" cy="254684"/>
            <a:chOff x="5331913" y="3413947"/>
            <a:chExt cx="347143" cy="254684"/>
          </a:xfrm>
        </p:grpSpPr>
        <p:sp>
          <p:nvSpPr>
            <p:cNvPr id="11154" name="Google Shape;11154;p5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59"/>
          <p:cNvGrpSpPr/>
          <p:nvPr/>
        </p:nvGrpSpPr>
        <p:grpSpPr>
          <a:xfrm>
            <a:off x="5776798" y="3409778"/>
            <a:ext cx="346379" cy="264518"/>
            <a:chOff x="5776798" y="3409778"/>
            <a:chExt cx="346379" cy="264518"/>
          </a:xfrm>
        </p:grpSpPr>
        <p:sp>
          <p:nvSpPr>
            <p:cNvPr id="11161" name="Google Shape;11161;p5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59"/>
          <p:cNvGrpSpPr/>
          <p:nvPr/>
        </p:nvGrpSpPr>
        <p:grpSpPr>
          <a:xfrm>
            <a:off x="7108015" y="3396505"/>
            <a:ext cx="344883" cy="290299"/>
            <a:chOff x="7108015" y="3396505"/>
            <a:chExt cx="344883" cy="290299"/>
          </a:xfrm>
        </p:grpSpPr>
        <p:sp>
          <p:nvSpPr>
            <p:cNvPr id="11168" name="Google Shape;11168;p5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5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59"/>
          <p:cNvGrpSpPr/>
          <p:nvPr/>
        </p:nvGrpSpPr>
        <p:grpSpPr>
          <a:xfrm>
            <a:off x="7551754" y="3390808"/>
            <a:ext cx="344883" cy="301311"/>
            <a:chOff x="7551754" y="3390808"/>
            <a:chExt cx="344883" cy="301311"/>
          </a:xfrm>
        </p:grpSpPr>
        <p:sp>
          <p:nvSpPr>
            <p:cNvPr id="11173" name="Google Shape;11173;p5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59"/>
          <p:cNvGrpSpPr/>
          <p:nvPr/>
        </p:nvGrpSpPr>
        <p:grpSpPr>
          <a:xfrm>
            <a:off x="6707084" y="3387403"/>
            <a:ext cx="261145" cy="308504"/>
            <a:chOff x="6707084" y="3387403"/>
            <a:chExt cx="261145" cy="308504"/>
          </a:xfrm>
        </p:grpSpPr>
        <p:sp>
          <p:nvSpPr>
            <p:cNvPr id="11185" name="Google Shape;11185;p5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59"/>
          <p:cNvGrpSpPr/>
          <p:nvPr/>
        </p:nvGrpSpPr>
        <p:grpSpPr>
          <a:xfrm>
            <a:off x="848978" y="4297637"/>
            <a:ext cx="377824" cy="324418"/>
            <a:chOff x="848978" y="4297637"/>
            <a:chExt cx="377824" cy="324418"/>
          </a:xfrm>
        </p:grpSpPr>
        <p:sp>
          <p:nvSpPr>
            <p:cNvPr id="11190" name="Google Shape;11190;p5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59"/>
          <p:cNvGrpSpPr/>
          <p:nvPr/>
        </p:nvGrpSpPr>
        <p:grpSpPr>
          <a:xfrm>
            <a:off x="1754279" y="4286593"/>
            <a:ext cx="351439" cy="345965"/>
            <a:chOff x="1754279" y="4286593"/>
            <a:chExt cx="351439" cy="345965"/>
          </a:xfrm>
        </p:grpSpPr>
        <p:sp>
          <p:nvSpPr>
            <p:cNvPr id="11193" name="Google Shape;11193;p5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59"/>
          <p:cNvGrpSpPr/>
          <p:nvPr/>
        </p:nvGrpSpPr>
        <p:grpSpPr>
          <a:xfrm>
            <a:off x="3996113" y="4291176"/>
            <a:ext cx="336512" cy="335048"/>
            <a:chOff x="3996113" y="4291176"/>
            <a:chExt cx="336512" cy="335048"/>
          </a:xfrm>
        </p:grpSpPr>
        <p:sp>
          <p:nvSpPr>
            <p:cNvPr id="11199" name="Google Shape;11199;p5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2" name="Google Shape;11202;p5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3" name="Google Shape;11203;p59"/>
          <p:cNvGrpSpPr/>
          <p:nvPr/>
        </p:nvGrpSpPr>
        <p:grpSpPr>
          <a:xfrm>
            <a:off x="2179081" y="4285511"/>
            <a:ext cx="397525" cy="348670"/>
            <a:chOff x="2179081" y="4285511"/>
            <a:chExt cx="397525" cy="348670"/>
          </a:xfrm>
        </p:grpSpPr>
        <p:sp>
          <p:nvSpPr>
            <p:cNvPr id="11204" name="Google Shape;11204;p5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59"/>
          <p:cNvGrpSpPr/>
          <p:nvPr/>
        </p:nvGrpSpPr>
        <p:grpSpPr>
          <a:xfrm>
            <a:off x="3584201" y="4294996"/>
            <a:ext cx="267574" cy="329415"/>
            <a:chOff x="3584201" y="4294996"/>
            <a:chExt cx="267574" cy="329415"/>
          </a:xfrm>
        </p:grpSpPr>
        <p:sp>
          <p:nvSpPr>
            <p:cNvPr id="11207" name="Google Shape;11207;p5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59"/>
          <p:cNvGrpSpPr/>
          <p:nvPr/>
        </p:nvGrpSpPr>
        <p:grpSpPr>
          <a:xfrm>
            <a:off x="3082855" y="4295728"/>
            <a:ext cx="375946" cy="327823"/>
            <a:chOff x="3082855" y="4295728"/>
            <a:chExt cx="375946" cy="327823"/>
          </a:xfrm>
        </p:grpSpPr>
        <p:sp>
          <p:nvSpPr>
            <p:cNvPr id="11212" name="Google Shape;11212;p5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5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5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59"/>
          <p:cNvGrpSpPr/>
          <p:nvPr/>
        </p:nvGrpSpPr>
        <p:grpSpPr>
          <a:xfrm>
            <a:off x="2749016" y="4291176"/>
            <a:ext cx="150831" cy="336926"/>
            <a:chOff x="2749016" y="4291176"/>
            <a:chExt cx="150831" cy="336926"/>
          </a:xfrm>
        </p:grpSpPr>
        <p:sp>
          <p:nvSpPr>
            <p:cNvPr id="11224" name="Google Shape;11224;p5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5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59"/>
          <p:cNvGrpSpPr/>
          <p:nvPr/>
        </p:nvGrpSpPr>
        <p:grpSpPr>
          <a:xfrm>
            <a:off x="7127716" y="4279432"/>
            <a:ext cx="248254" cy="361942"/>
            <a:chOff x="7127716" y="4279432"/>
            <a:chExt cx="248254" cy="361942"/>
          </a:xfrm>
        </p:grpSpPr>
        <p:sp>
          <p:nvSpPr>
            <p:cNvPr id="11229" name="Google Shape;11229;p5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5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5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59"/>
          <p:cNvGrpSpPr/>
          <p:nvPr/>
        </p:nvGrpSpPr>
        <p:grpSpPr>
          <a:xfrm>
            <a:off x="7565408" y="4279432"/>
            <a:ext cx="248255" cy="361942"/>
            <a:chOff x="7565408" y="4279432"/>
            <a:chExt cx="248255" cy="361942"/>
          </a:xfrm>
        </p:grpSpPr>
        <p:sp>
          <p:nvSpPr>
            <p:cNvPr id="11239" name="Google Shape;11239;p5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5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5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59"/>
          <p:cNvGrpSpPr/>
          <p:nvPr/>
        </p:nvGrpSpPr>
        <p:grpSpPr>
          <a:xfrm>
            <a:off x="6264109" y="4279432"/>
            <a:ext cx="225498" cy="361560"/>
            <a:chOff x="6264109" y="4279432"/>
            <a:chExt cx="225498" cy="361560"/>
          </a:xfrm>
        </p:grpSpPr>
        <p:sp>
          <p:nvSpPr>
            <p:cNvPr id="11248" name="Google Shape;11248;p5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59"/>
          <p:cNvGrpSpPr/>
          <p:nvPr/>
        </p:nvGrpSpPr>
        <p:grpSpPr>
          <a:xfrm>
            <a:off x="7929578" y="4284365"/>
            <a:ext cx="395266" cy="351312"/>
            <a:chOff x="7929578" y="4284365"/>
            <a:chExt cx="395266" cy="351312"/>
          </a:xfrm>
        </p:grpSpPr>
        <p:sp>
          <p:nvSpPr>
            <p:cNvPr id="11251" name="Google Shape;11251;p5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59"/>
          <p:cNvGrpSpPr/>
          <p:nvPr/>
        </p:nvGrpSpPr>
        <p:grpSpPr>
          <a:xfrm>
            <a:off x="6595502" y="4323777"/>
            <a:ext cx="426315" cy="332826"/>
            <a:chOff x="6639652" y="4323777"/>
            <a:chExt cx="426315" cy="332826"/>
          </a:xfrm>
        </p:grpSpPr>
        <p:sp>
          <p:nvSpPr>
            <p:cNvPr id="11256" name="Google Shape;11256;p5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5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5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5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59"/>
          <p:cNvGrpSpPr/>
          <p:nvPr/>
        </p:nvGrpSpPr>
        <p:grpSpPr>
          <a:xfrm>
            <a:off x="5357662" y="4297637"/>
            <a:ext cx="287275" cy="326296"/>
            <a:chOff x="5357662" y="4297637"/>
            <a:chExt cx="287275" cy="326296"/>
          </a:xfrm>
        </p:grpSpPr>
        <p:sp>
          <p:nvSpPr>
            <p:cNvPr id="11267" name="Google Shape;11267;p5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5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59"/>
          <p:cNvGrpSpPr/>
          <p:nvPr/>
        </p:nvGrpSpPr>
        <p:grpSpPr>
          <a:xfrm>
            <a:off x="5774124" y="4294550"/>
            <a:ext cx="331611" cy="331674"/>
            <a:chOff x="5774124" y="4294550"/>
            <a:chExt cx="331611" cy="331674"/>
          </a:xfrm>
        </p:grpSpPr>
        <p:sp>
          <p:nvSpPr>
            <p:cNvPr id="11273" name="Google Shape;11273;p5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5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59"/>
          <p:cNvGrpSpPr/>
          <p:nvPr/>
        </p:nvGrpSpPr>
        <p:grpSpPr>
          <a:xfrm>
            <a:off x="4890434" y="4287389"/>
            <a:ext cx="345997" cy="346029"/>
            <a:chOff x="4890434" y="4287389"/>
            <a:chExt cx="345997" cy="346029"/>
          </a:xfrm>
        </p:grpSpPr>
        <p:sp>
          <p:nvSpPr>
            <p:cNvPr id="11276" name="Google Shape;11276;p5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5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5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59"/>
          <p:cNvGrpSpPr/>
          <p:nvPr/>
        </p:nvGrpSpPr>
        <p:grpSpPr>
          <a:xfrm>
            <a:off x="2165809" y="3811059"/>
            <a:ext cx="422542" cy="342973"/>
            <a:chOff x="2165809" y="3811059"/>
            <a:chExt cx="422542" cy="342973"/>
          </a:xfrm>
        </p:grpSpPr>
        <p:sp>
          <p:nvSpPr>
            <p:cNvPr id="11284" name="Google Shape;11284;p5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5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5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5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5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5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2" name="Google Shape;11302;p5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3" name="Google Shape;11303;p59"/>
          <p:cNvGrpSpPr/>
          <p:nvPr/>
        </p:nvGrpSpPr>
        <p:grpSpPr>
          <a:xfrm>
            <a:off x="903530" y="3806125"/>
            <a:ext cx="264550" cy="353222"/>
            <a:chOff x="903530" y="3806125"/>
            <a:chExt cx="264550" cy="353222"/>
          </a:xfrm>
        </p:grpSpPr>
        <p:sp>
          <p:nvSpPr>
            <p:cNvPr id="11304" name="Google Shape;11304;p5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59"/>
          <p:cNvGrpSpPr/>
          <p:nvPr/>
        </p:nvGrpSpPr>
        <p:grpSpPr>
          <a:xfrm>
            <a:off x="2611458" y="3816374"/>
            <a:ext cx="426329" cy="332375"/>
            <a:chOff x="2611458" y="3816374"/>
            <a:chExt cx="426329" cy="332375"/>
          </a:xfrm>
        </p:grpSpPr>
        <p:sp>
          <p:nvSpPr>
            <p:cNvPr id="11309" name="Google Shape;11309;p5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5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5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9" name="Google Shape;11319;p5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0" name="Google Shape;11320;p59"/>
          <p:cNvGrpSpPr/>
          <p:nvPr/>
        </p:nvGrpSpPr>
        <p:grpSpPr>
          <a:xfrm>
            <a:off x="4019984" y="3805393"/>
            <a:ext cx="293704" cy="353954"/>
            <a:chOff x="4019984" y="3805393"/>
            <a:chExt cx="293704" cy="353954"/>
          </a:xfrm>
        </p:grpSpPr>
        <p:sp>
          <p:nvSpPr>
            <p:cNvPr id="11321" name="Google Shape;11321;p5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5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59"/>
          <p:cNvGrpSpPr/>
          <p:nvPr/>
        </p:nvGrpSpPr>
        <p:grpSpPr>
          <a:xfrm>
            <a:off x="8006505" y="3390044"/>
            <a:ext cx="323654" cy="303189"/>
            <a:chOff x="8006505" y="3390044"/>
            <a:chExt cx="323654" cy="303189"/>
          </a:xfrm>
        </p:grpSpPr>
        <p:sp>
          <p:nvSpPr>
            <p:cNvPr id="11324" name="Google Shape;11324;p5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5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5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59"/>
          <p:cNvGrpSpPr/>
          <p:nvPr/>
        </p:nvGrpSpPr>
        <p:grpSpPr>
          <a:xfrm>
            <a:off x="1299146" y="3806507"/>
            <a:ext cx="367990" cy="351312"/>
            <a:chOff x="1299146" y="3806507"/>
            <a:chExt cx="367990" cy="351312"/>
          </a:xfrm>
        </p:grpSpPr>
        <p:sp>
          <p:nvSpPr>
            <p:cNvPr id="11331" name="Google Shape;11331;p5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3" name="Google Shape;11333;p5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4" name="Google Shape;11334;p59"/>
          <p:cNvGrpSpPr/>
          <p:nvPr/>
        </p:nvGrpSpPr>
        <p:grpSpPr>
          <a:xfrm>
            <a:off x="3095745" y="3805393"/>
            <a:ext cx="352840" cy="354717"/>
            <a:chOff x="3095745" y="3805393"/>
            <a:chExt cx="352840" cy="354717"/>
          </a:xfrm>
        </p:grpSpPr>
        <p:sp>
          <p:nvSpPr>
            <p:cNvPr id="11335" name="Google Shape;11335;p5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5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5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5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5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59"/>
          <p:cNvGrpSpPr/>
          <p:nvPr/>
        </p:nvGrpSpPr>
        <p:grpSpPr>
          <a:xfrm>
            <a:off x="7550258" y="3832670"/>
            <a:ext cx="371395" cy="301279"/>
            <a:chOff x="7550258" y="3832670"/>
            <a:chExt cx="371395" cy="301279"/>
          </a:xfrm>
        </p:grpSpPr>
        <p:sp>
          <p:nvSpPr>
            <p:cNvPr id="11342" name="Google Shape;11342;p5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5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5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5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5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5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5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0" name="Google Shape;11360;p5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59"/>
          <p:cNvGrpSpPr/>
          <p:nvPr/>
        </p:nvGrpSpPr>
        <p:grpSpPr>
          <a:xfrm>
            <a:off x="6659725" y="3808035"/>
            <a:ext cx="367608" cy="350548"/>
            <a:chOff x="6659725" y="3808035"/>
            <a:chExt cx="367608" cy="350548"/>
          </a:xfrm>
        </p:grpSpPr>
        <p:sp>
          <p:nvSpPr>
            <p:cNvPr id="11362" name="Google Shape;11362;p5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59"/>
          <p:cNvGrpSpPr/>
          <p:nvPr/>
        </p:nvGrpSpPr>
        <p:grpSpPr>
          <a:xfrm>
            <a:off x="6219391" y="3816756"/>
            <a:ext cx="356627" cy="334252"/>
            <a:chOff x="6219391" y="3816756"/>
            <a:chExt cx="356627" cy="334252"/>
          </a:xfrm>
        </p:grpSpPr>
        <p:sp>
          <p:nvSpPr>
            <p:cNvPr id="11365" name="Google Shape;11365;p5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5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59"/>
          <p:cNvGrpSpPr/>
          <p:nvPr/>
        </p:nvGrpSpPr>
        <p:grpSpPr>
          <a:xfrm>
            <a:off x="5778676" y="3826972"/>
            <a:ext cx="349052" cy="313055"/>
            <a:chOff x="5778676" y="3826972"/>
            <a:chExt cx="349052" cy="313055"/>
          </a:xfrm>
        </p:grpSpPr>
        <p:sp>
          <p:nvSpPr>
            <p:cNvPr id="11370" name="Google Shape;11370;p5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5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59"/>
          <p:cNvGrpSpPr/>
          <p:nvPr/>
        </p:nvGrpSpPr>
        <p:grpSpPr>
          <a:xfrm>
            <a:off x="5355784" y="3834547"/>
            <a:ext cx="299019" cy="297905"/>
            <a:chOff x="5355784" y="3834547"/>
            <a:chExt cx="299019" cy="297905"/>
          </a:xfrm>
        </p:grpSpPr>
        <p:sp>
          <p:nvSpPr>
            <p:cNvPr id="11376" name="Google Shape;11376;p5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5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59"/>
          <p:cNvGrpSpPr/>
          <p:nvPr/>
        </p:nvGrpSpPr>
        <p:grpSpPr>
          <a:xfrm>
            <a:off x="8036455" y="3807271"/>
            <a:ext cx="292176" cy="353985"/>
            <a:chOff x="8036455" y="3807271"/>
            <a:chExt cx="292176" cy="353985"/>
          </a:xfrm>
        </p:grpSpPr>
        <p:sp>
          <p:nvSpPr>
            <p:cNvPr id="11381" name="Google Shape;11381;p5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59"/>
          <p:cNvGrpSpPr/>
          <p:nvPr/>
        </p:nvGrpSpPr>
        <p:grpSpPr>
          <a:xfrm>
            <a:off x="4874902" y="3808799"/>
            <a:ext cx="345615" cy="350835"/>
            <a:chOff x="4874902" y="3808799"/>
            <a:chExt cx="345615" cy="350835"/>
          </a:xfrm>
        </p:grpSpPr>
        <p:sp>
          <p:nvSpPr>
            <p:cNvPr id="11384" name="Google Shape;11384;p5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5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5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5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5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5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5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5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5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04"/>
        <p:cNvGrpSpPr/>
        <p:nvPr/>
      </p:nvGrpSpPr>
      <p:grpSpPr>
        <a:xfrm>
          <a:off x="0" y="0"/>
          <a:ext cx="0" cy="0"/>
          <a:chOff x="0" y="0"/>
          <a:chExt cx="0" cy="0"/>
        </a:xfrm>
      </p:grpSpPr>
      <p:sp>
        <p:nvSpPr>
          <p:cNvPr id="11405" name="Google Shape;11405;p6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06" name="Google Shape;11406;p6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07" name="Google Shape;11407;p60"/>
          <p:cNvGrpSpPr/>
          <p:nvPr/>
        </p:nvGrpSpPr>
        <p:grpSpPr>
          <a:xfrm>
            <a:off x="2704005" y="4258781"/>
            <a:ext cx="342144" cy="362704"/>
            <a:chOff x="2704005" y="4258781"/>
            <a:chExt cx="342144" cy="362704"/>
          </a:xfrm>
        </p:grpSpPr>
        <p:sp>
          <p:nvSpPr>
            <p:cNvPr id="11408" name="Google Shape;11408;p6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60"/>
          <p:cNvGrpSpPr/>
          <p:nvPr/>
        </p:nvGrpSpPr>
        <p:grpSpPr>
          <a:xfrm>
            <a:off x="2157462" y="4258496"/>
            <a:ext cx="347435" cy="363370"/>
            <a:chOff x="2157462" y="4258496"/>
            <a:chExt cx="347435" cy="363370"/>
          </a:xfrm>
        </p:grpSpPr>
        <p:sp>
          <p:nvSpPr>
            <p:cNvPr id="11416" name="Google Shape;11416;p6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0"/>
          <p:cNvGrpSpPr/>
          <p:nvPr/>
        </p:nvGrpSpPr>
        <p:grpSpPr>
          <a:xfrm>
            <a:off x="4010963" y="3763781"/>
            <a:ext cx="343665" cy="363211"/>
            <a:chOff x="4010963" y="3763781"/>
            <a:chExt cx="343665" cy="363211"/>
          </a:xfrm>
        </p:grpSpPr>
        <p:sp>
          <p:nvSpPr>
            <p:cNvPr id="11420" name="Google Shape;11420;p6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0"/>
          <p:cNvGrpSpPr/>
          <p:nvPr/>
        </p:nvGrpSpPr>
        <p:grpSpPr>
          <a:xfrm>
            <a:off x="2214042" y="3810509"/>
            <a:ext cx="368153" cy="311193"/>
            <a:chOff x="2214042" y="3810509"/>
            <a:chExt cx="368153" cy="311193"/>
          </a:xfrm>
        </p:grpSpPr>
        <p:sp>
          <p:nvSpPr>
            <p:cNvPr id="11426" name="Google Shape;11426;p6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0"/>
          <p:cNvGrpSpPr/>
          <p:nvPr/>
        </p:nvGrpSpPr>
        <p:grpSpPr>
          <a:xfrm>
            <a:off x="1768938" y="3782219"/>
            <a:ext cx="367805" cy="367773"/>
            <a:chOff x="1768938" y="3782219"/>
            <a:chExt cx="367805" cy="367773"/>
          </a:xfrm>
        </p:grpSpPr>
        <p:sp>
          <p:nvSpPr>
            <p:cNvPr id="11429" name="Google Shape;11429;p6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60"/>
          <p:cNvGrpSpPr/>
          <p:nvPr/>
        </p:nvGrpSpPr>
        <p:grpSpPr>
          <a:xfrm>
            <a:off x="2681385" y="3798439"/>
            <a:ext cx="325544" cy="327413"/>
            <a:chOff x="2681385" y="3798439"/>
            <a:chExt cx="325544" cy="327413"/>
          </a:xfrm>
        </p:grpSpPr>
        <p:sp>
          <p:nvSpPr>
            <p:cNvPr id="11435" name="Google Shape;11435;p6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60"/>
          <p:cNvGrpSpPr/>
          <p:nvPr/>
        </p:nvGrpSpPr>
        <p:grpSpPr>
          <a:xfrm>
            <a:off x="6243928" y="4263502"/>
            <a:ext cx="274254" cy="350824"/>
            <a:chOff x="6243928" y="4263502"/>
            <a:chExt cx="274254" cy="350824"/>
          </a:xfrm>
        </p:grpSpPr>
        <p:sp>
          <p:nvSpPr>
            <p:cNvPr id="11443" name="Google Shape;11443;p6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60"/>
          <p:cNvGrpSpPr/>
          <p:nvPr/>
        </p:nvGrpSpPr>
        <p:grpSpPr>
          <a:xfrm>
            <a:off x="3560600" y="3763338"/>
            <a:ext cx="352345" cy="363655"/>
            <a:chOff x="3560600" y="3763338"/>
            <a:chExt cx="352345" cy="363655"/>
          </a:xfrm>
        </p:grpSpPr>
        <p:sp>
          <p:nvSpPr>
            <p:cNvPr id="11452" name="Google Shape;11452;p6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60"/>
          <p:cNvGrpSpPr/>
          <p:nvPr/>
        </p:nvGrpSpPr>
        <p:grpSpPr>
          <a:xfrm>
            <a:off x="5790556" y="4261252"/>
            <a:ext cx="279513" cy="356083"/>
            <a:chOff x="5790556" y="4261252"/>
            <a:chExt cx="279513" cy="356083"/>
          </a:xfrm>
        </p:grpSpPr>
        <p:sp>
          <p:nvSpPr>
            <p:cNvPr id="11456" name="Google Shape;11456;p6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0"/>
          <p:cNvGrpSpPr/>
          <p:nvPr/>
        </p:nvGrpSpPr>
        <p:grpSpPr>
          <a:xfrm>
            <a:off x="5341333" y="4261252"/>
            <a:ext cx="278752" cy="356463"/>
            <a:chOff x="5341333" y="4261252"/>
            <a:chExt cx="278752" cy="356463"/>
          </a:xfrm>
        </p:grpSpPr>
        <p:sp>
          <p:nvSpPr>
            <p:cNvPr id="11464" name="Google Shape;11464;p6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1" name="Google Shape;11471;p6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60"/>
          <p:cNvGrpSpPr/>
          <p:nvPr/>
        </p:nvGrpSpPr>
        <p:grpSpPr>
          <a:xfrm>
            <a:off x="3103646" y="3766076"/>
            <a:ext cx="360233" cy="362451"/>
            <a:chOff x="3107608" y="3763401"/>
            <a:chExt cx="360233" cy="362451"/>
          </a:xfrm>
        </p:grpSpPr>
        <p:sp>
          <p:nvSpPr>
            <p:cNvPr id="11473" name="Google Shape;11473;p6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60"/>
          <p:cNvGrpSpPr/>
          <p:nvPr/>
        </p:nvGrpSpPr>
        <p:grpSpPr>
          <a:xfrm>
            <a:off x="889343" y="3801227"/>
            <a:ext cx="351585" cy="339705"/>
            <a:chOff x="889343" y="3801227"/>
            <a:chExt cx="351585" cy="339705"/>
          </a:xfrm>
        </p:grpSpPr>
        <p:sp>
          <p:nvSpPr>
            <p:cNvPr id="11477" name="Google Shape;11477;p6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0"/>
          <p:cNvGrpSpPr/>
          <p:nvPr/>
        </p:nvGrpSpPr>
        <p:grpSpPr>
          <a:xfrm>
            <a:off x="4896609" y="4260872"/>
            <a:ext cx="278784" cy="355323"/>
            <a:chOff x="4896609" y="4260872"/>
            <a:chExt cx="278784" cy="355323"/>
          </a:xfrm>
        </p:grpSpPr>
        <p:sp>
          <p:nvSpPr>
            <p:cNvPr id="11483" name="Google Shape;11483;p6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60"/>
          <p:cNvGrpSpPr/>
          <p:nvPr/>
        </p:nvGrpSpPr>
        <p:grpSpPr>
          <a:xfrm>
            <a:off x="7598438" y="4266131"/>
            <a:ext cx="260283" cy="345914"/>
            <a:chOff x="7598438" y="4266131"/>
            <a:chExt cx="260283" cy="345914"/>
          </a:xfrm>
        </p:grpSpPr>
        <p:sp>
          <p:nvSpPr>
            <p:cNvPr id="11490" name="Google Shape;11490;p6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0"/>
          <p:cNvGrpSpPr/>
          <p:nvPr/>
        </p:nvGrpSpPr>
        <p:grpSpPr>
          <a:xfrm>
            <a:off x="1767069" y="3360146"/>
            <a:ext cx="286324" cy="348163"/>
            <a:chOff x="1767069" y="3360146"/>
            <a:chExt cx="286324" cy="348163"/>
          </a:xfrm>
        </p:grpSpPr>
        <p:sp>
          <p:nvSpPr>
            <p:cNvPr id="11498" name="Google Shape;11498;p6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0"/>
          <p:cNvGrpSpPr/>
          <p:nvPr/>
        </p:nvGrpSpPr>
        <p:grpSpPr>
          <a:xfrm>
            <a:off x="7149944" y="4266131"/>
            <a:ext cx="260283" cy="345914"/>
            <a:chOff x="7149944" y="4266131"/>
            <a:chExt cx="260283" cy="345914"/>
          </a:xfrm>
        </p:grpSpPr>
        <p:sp>
          <p:nvSpPr>
            <p:cNvPr id="11506" name="Google Shape;11506;p6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60"/>
          <p:cNvGrpSpPr/>
          <p:nvPr/>
        </p:nvGrpSpPr>
        <p:grpSpPr>
          <a:xfrm>
            <a:off x="6695051" y="4259351"/>
            <a:ext cx="270104" cy="360233"/>
            <a:chOff x="6695051" y="4259351"/>
            <a:chExt cx="270104" cy="360233"/>
          </a:xfrm>
        </p:grpSpPr>
        <p:sp>
          <p:nvSpPr>
            <p:cNvPr id="11513" name="Google Shape;11513;p6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0"/>
          <p:cNvGrpSpPr/>
          <p:nvPr/>
        </p:nvGrpSpPr>
        <p:grpSpPr>
          <a:xfrm>
            <a:off x="8047661" y="4257451"/>
            <a:ext cx="277263" cy="362514"/>
            <a:chOff x="8047661" y="4257451"/>
            <a:chExt cx="277263" cy="362514"/>
          </a:xfrm>
        </p:grpSpPr>
        <p:sp>
          <p:nvSpPr>
            <p:cNvPr id="11518" name="Google Shape;11518;p6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0"/>
          <p:cNvGrpSpPr/>
          <p:nvPr/>
        </p:nvGrpSpPr>
        <p:grpSpPr>
          <a:xfrm>
            <a:off x="6248078" y="3784468"/>
            <a:ext cx="277263" cy="356115"/>
            <a:chOff x="6248078" y="3784468"/>
            <a:chExt cx="277263" cy="356115"/>
          </a:xfrm>
        </p:grpSpPr>
        <p:sp>
          <p:nvSpPr>
            <p:cNvPr id="11523" name="Google Shape;11523;p6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60"/>
          <p:cNvGrpSpPr/>
          <p:nvPr/>
        </p:nvGrpSpPr>
        <p:grpSpPr>
          <a:xfrm>
            <a:off x="5800725" y="3785989"/>
            <a:ext cx="277644" cy="354594"/>
            <a:chOff x="5800725" y="3785989"/>
            <a:chExt cx="277644" cy="354594"/>
          </a:xfrm>
        </p:grpSpPr>
        <p:sp>
          <p:nvSpPr>
            <p:cNvPr id="11529" name="Google Shape;11529;p6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60"/>
          <p:cNvGrpSpPr/>
          <p:nvPr/>
        </p:nvGrpSpPr>
        <p:grpSpPr>
          <a:xfrm>
            <a:off x="2206122" y="3360748"/>
            <a:ext cx="308183" cy="347561"/>
            <a:chOff x="2206122" y="3360748"/>
            <a:chExt cx="308183" cy="347561"/>
          </a:xfrm>
        </p:grpSpPr>
        <p:sp>
          <p:nvSpPr>
            <p:cNvPr id="11537" name="Google Shape;11537;p6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0"/>
          <p:cNvGrpSpPr/>
          <p:nvPr/>
        </p:nvGrpSpPr>
        <p:grpSpPr>
          <a:xfrm>
            <a:off x="5353403" y="3785609"/>
            <a:ext cx="277992" cy="354974"/>
            <a:chOff x="5353403" y="3785609"/>
            <a:chExt cx="277992" cy="354974"/>
          </a:xfrm>
        </p:grpSpPr>
        <p:sp>
          <p:nvSpPr>
            <p:cNvPr id="11543" name="Google Shape;11543;p6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60"/>
          <p:cNvGrpSpPr/>
          <p:nvPr/>
        </p:nvGrpSpPr>
        <p:grpSpPr>
          <a:xfrm>
            <a:off x="4896229" y="3785989"/>
            <a:ext cx="278784" cy="354594"/>
            <a:chOff x="4896229" y="3785989"/>
            <a:chExt cx="278784" cy="354594"/>
          </a:xfrm>
        </p:grpSpPr>
        <p:sp>
          <p:nvSpPr>
            <p:cNvPr id="11550" name="Google Shape;11550;p6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60"/>
          <p:cNvGrpSpPr/>
          <p:nvPr/>
        </p:nvGrpSpPr>
        <p:grpSpPr>
          <a:xfrm>
            <a:off x="7592387" y="3787858"/>
            <a:ext cx="273874" cy="351204"/>
            <a:chOff x="7592387" y="3787858"/>
            <a:chExt cx="273874" cy="351204"/>
          </a:xfrm>
        </p:grpSpPr>
        <p:sp>
          <p:nvSpPr>
            <p:cNvPr id="11557" name="Google Shape;11557;p6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0"/>
          <p:cNvGrpSpPr/>
          <p:nvPr/>
        </p:nvGrpSpPr>
        <p:grpSpPr>
          <a:xfrm>
            <a:off x="7145794" y="3787858"/>
            <a:ext cx="274254" cy="350444"/>
            <a:chOff x="7145794" y="3787858"/>
            <a:chExt cx="274254" cy="350444"/>
          </a:xfrm>
        </p:grpSpPr>
        <p:sp>
          <p:nvSpPr>
            <p:cNvPr id="11562" name="Google Shape;11562;p6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0"/>
          <p:cNvGrpSpPr/>
          <p:nvPr/>
        </p:nvGrpSpPr>
        <p:grpSpPr>
          <a:xfrm>
            <a:off x="8054060" y="3787098"/>
            <a:ext cx="266334" cy="353834"/>
            <a:chOff x="8054060" y="3787098"/>
            <a:chExt cx="266334" cy="353834"/>
          </a:xfrm>
        </p:grpSpPr>
        <p:sp>
          <p:nvSpPr>
            <p:cNvPr id="11569" name="Google Shape;11569;p6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0"/>
          <p:cNvGrpSpPr/>
          <p:nvPr/>
        </p:nvGrpSpPr>
        <p:grpSpPr>
          <a:xfrm>
            <a:off x="6702211" y="3782599"/>
            <a:ext cx="270104" cy="361754"/>
            <a:chOff x="6702211" y="3782599"/>
            <a:chExt cx="270104" cy="361754"/>
          </a:xfrm>
        </p:grpSpPr>
        <p:sp>
          <p:nvSpPr>
            <p:cNvPr id="11574" name="Google Shape;11574;p6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60"/>
          <p:cNvGrpSpPr/>
          <p:nvPr/>
        </p:nvGrpSpPr>
        <p:grpSpPr>
          <a:xfrm>
            <a:off x="3516886" y="3438727"/>
            <a:ext cx="391854" cy="269922"/>
            <a:chOff x="3516850" y="3406526"/>
            <a:chExt cx="369674" cy="254644"/>
          </a:xfrm>
        </p:grpSpPr>
        <p:sp>
          <p:nvSpPr>
            <p:cNvPr id="11580" name="Google Shape;11580;p6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60"/>
          <p:cNvGrpSpPr/>
          <p:nvPr/>
        </p:nvGrpSpPr>
        <p:grpSpPr>
          <a:xfrm>
            <a:off x="1310655" y="3360527"/>
            <a:ext cx="306314" cy="347403"/>
            <a:chOff x="1310655" y="3360527"/>
            <a:chExt cx="306314" cy="347403"/>
          </a:xfrm>
        </p:grpSpPr>
        <p:sp>
          <p:nvSpPr>
            <p:cNvPr id="11585" name="Google Shape;11585;p6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60"/>
          <p:cNvGrpSpPr/>
          <p:nvPr/>
        </p:nvGrpSpPr>
        <p:grpSpPr>
          <a:xfrm>
            <a:off x="3119678" y="3360146"/>
            <a:ext cx="269343" cy="348543"/>
            <a:chOff x="3119678" y="3360146"/>
            <a:chExt cx="269343" cy="348543"/>
          </a:xfrm>
        </p:grpSpPr>
        <p:sp>
          <p:nvSpPr>
            <p:cNvPr id="11591" name="Google Shape;11591;p6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60"/>
          <p:cNvGrpSpPr/>
          <p:nvPr/>
        </p:nvGrpSpPr>
        <p:grpSpPr>
          <a:xfrm>
            <a:off x="3967213" y="3356947"/>
            <a:ext cx="368185" cy="354753"/>
            <a:chOff x="3967213" y="3356947"/>
            <a:chExt cx="368185" cy="354753"/>
          </a:xfrm>
        </p:grpSpPr>
        <p:sp>
          <p:nvSpPr>
            <p:cNvPr id="11599" name="Google Shape;11599;p6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60"/>
          <p:cNvGrpSpPr/>
          <p:nvPr/>
        </p:nvGrpSpPr>
        <p:grpSpPr>
          <a:xfrm>
            <a:off x="871254" y="3360146"/>
            <a:ext cx="285183" cy="347023"/>
            <a:chOff x="871254" y="3360146"/>
            <a:chExt cx="285183" cy="347023"/>
          </a:xfrm>
        </p:grpSpPr>
        <p:sp>
          <p:nvSpPr>
            <p:cNvPr id="11605" name="Google Shape;11605;p6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60"/>
          <p:cNvGrpSpPr/>
          <p:nvPr/>
        </p:nvGrpSpPr>
        <p:grpSpPr>
          <a:xfrm>
            <a:off x="2665165" y="3360146"/>
            <a:ext cx="281794" cy="349684"/>
            <a:chOff x="2665165" y="3360146"/>
            <a:chExt cx="281794" cy="349684"/>
          </a:xfrm>
        </p:grpSpPr>
        <p:sp>
          <p:nvSpPr>
            <p:cNvPr id="11610" name="Google Shape;11610;p6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0"/>
          <p:cNvGrpSpPr/>
          <p:nvPr/>
        </p:nvGrpSpPr>
        <p:grpSpPr>
          <a:xfrm>
            <a:off x="7156344" y="3347696"/>
            <a:ext cx="264465" cy="353074"/>
            <a:chOff x="7156344" y="3347696"/>
            <a:chExt cx="264465" cy="353074"/>
          </a:xfrm>
        </p:grpSpPr>
        <p:sp>
          <p:nvSpPr>
            <p:cNvPr id="11616" name="Google Shape;11616;p6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0"/>
          <p:cNvGrpSpPr/>
          <p:nvPr/>
        </p:nvGrpSpPr>
        <p:grpSpPr>
          <a:xfrm>
            <a:off x="6703732" y="3346936"/>
            <a:ext cx="264813" cy="352693"/>
            <a:chOff x="6703732" y="3346936"/>
            <a:chExt cx="264813" cy="352693"/>
          </a:xfrm>
        </p:grpSpPr>
        <p:sp>
          <p:nvSpPr>
            <p:cNvPr id="11622" name="Google Shape;11622;p6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0"/>
          <p:cNvGrpSpPr/>
          <p:nvPr/>
        </p:nvGrpSpPr>
        <p:grpSpPr>
          <a:xfrm>
            <a:off x="6252228" y="3346936"/>
            <a:ext cx="265193" cy="352693"/>
            <a:chOff x="6252228" y="3346936"/>
            <a:chExt cx="265193" cy="352693"/>
          </a:xfrm>
        </p:grpSpPr>
        <p:sp>
          <p:nvSpPr>
            <p:cNvPr id="11628" name="Google Shape;11628;p6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60"/>
          <p:cNvGrpSpPr/>
          <p:nvPr/>
        </p:nvGrpSpPr>
        <p:grpSpPr>
          <a:xfrm>
            <a:off x="5801105" y="3347696"/>
            <a:ext cx="264813" cy="351933"/>
            <a:chOff x="5801105" y="3347696"/>
            <a:chExt cx="264813" cy="351933"/>
          </a:xfrm>
        </p:grpSpPr>
        <p:sp>
          <p:nvSpPr>
            <p:cNvPr id="11632" name="Google Shape;11632;p6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60"/>
          <p:cNvGrpSpPr/>
          <p:nvPr/>
        </p:nvGrpSpPr>
        <p:grpSpPr>
          <a:xfrm>
            <a:off x="5349253" y="3346936"/>
            <a:ext cx="265922" cy="352693"/>
            <a:chOff x="5349253" y="3346936"/>
            <a:chExt cx="265922" cy="352693"/>
          </a:xfrm>
        </p:grpSpPr>
        <p:sp>
          <p:nvSpPr>
            <p:cNvPr id="11637" name="Google Shape;11637;p6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0"/>
          <p:cNvGrpSpPr/>
          <p:nvPr/>
        </p:nvGrpSpPr>
        <p:grpSpPr>
          <a:xfrm>
            <a:off x="4907159" y="3346936"/>
            <a:ext cx="264845" cy="354214"/>
            <a:chOff x="4907159" y="3346936"/>
            <a:chExt cx="264845" cy="354214"/>
          </a:xfrm>
        </p:grpSpPr>
        <p:sp>
          <p:nvSpPr>
            <p:cNvPr id="11644" name="Google Shape;11644;p6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60"/>
          <p:cNvGrpSpPr/>
          <p:nvPr/>
        </p:nvGrpSpPr>
        <p:grpSpPr>
          <a:xfrm>
            <a:off x="8048421" y="3334486"/>
            <a:ext cx="276503" cy="369674"/>
            <a:chOff x="8048421" y="3334486"/>
            <a:chExt cx="276503" cy="369674"/>
          </a:xfrm>
        </p:grpSpPr>
        <p:sp>
          <p:nvSpPr>
            <p:cNvPr id="11647" name="Google Shape;11647;p6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60"/>
          <p:cNvGrpSpPr/>
          <p:nvPr/>
        </p:nvGrpSpPr>
        <p:grpSpPr>
          <a:xfrm>
            <a:off x="7575787" y="3329955"/>
            <a:ext cx="295384" cy="376834"/>
            <a:chOff x="7575787" y="3329955"/>
            <a:chExt cx="295384" cy="376834"/>
          </a:xfrm>
        </p:grpSpPr>
        <p:sp>
          <p:nvSpPr>
            <p:cNvPr id="11654" name="Google Shape;11654;p6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60"/>
          <p:cNvGrpSpPr/>
          <p:nvPr/>
        </p:nvGrpSpPr>
        <p:grpSpPr>
          <a:xfrm>
            <a:off x="864062" y="2884503"/>
            <a:ext cx="264084" cy="347783"/>
            <a:chOff x="864062" y="2884503"/>
            <a:chExt cx="264084" cy="347783"/>
          </a:xfrm>
        </p:grpSpPr>
        <p:sp>
          <p:nvSpPr>
            <p:cNvPr id="11661" name="Google Shape;11661;p6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0"/>
          <p:cNvGrpSpPr/>
          <p:nvPr/>
        </p:nvGrpSpPr>
        <p:grpSpPr>
          <a:xfrm>
            <a:off x="3978523" y="2884661"/>
            <a:ext cx="348955" cy="346516"/>
            <a:chOff x="3978523" y="2884661"/>
            <a:chExt cx="348955" cy="346516"/>
          </a:xfrm>
        </p:grpSpPr>
        <p:sp>
          <p:nvSpPr>
            <p:cNvPr id="11672" name="Google Shape;11672;p6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60"/>
          <p:cNvGrpSpPr/>
          <p:nvPr/>
        </p:nvGrpSpPr>
        <p:grpSpPr>
          <a:xfrm>
            <a:off x="3527780" y="2885263"/>
            <a:ext cx="347435" cy="345534"/>
            <a:chOff x="3527780" y="2885263"/>
            <a:chExt cx="347435" cy="345534"/>
          </a:xfrm>
        </p:grpSpPr>
        <p:sp>
          <p:nvSpPr>
            <p:cNvPr id="11681" name="Google Shape;11681;p6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0"/>
          <p:cNvGrpSpPr/>
          <p:nvPr/>
        </p:nvGrpSpPr>
        <p:grpSpPr>
          <a:xfrm>
            <a:off x="2239671" y="2884503"/>
            <a:ext cx="218053" cy="348543"/>
            <a:chOff x="2239671" y="2884503"/>
            <a:chExt cx="218053" cy="348543"/>
          </a:xfrm>
        </p:grpSpPr>
        <p:sp>
          <p:nvSpPr>
            <p:cNvPr id="11705" name="Google Shape;11705;p6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60"/>
          <p:cNvGrpSpPr/>
          <p:nvPr/>
        </p:nvGrpSpPr>
        <p:grpSpPr>
          <a:xfrm>
            <a:off x="2691555" y="2884503"/>
            <a:ext cx="215044" cy="348924"/>
            <a:chOff x="2691555" y="2884503"/>
            <a:chExt cx="215044" cy="348924"/>
          </a:xfrm>
        </p:grpSpPr>
        <p:sp>
          <p:nvSpPr>
            <p:cNvPr id="11711" name="Google Shape;11711;p6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0"/>
          <p:cNvGrpSpPr/>
          <p:nvPr/>
        </p:nvGrpSpPr>
        <p:grpSpPr>
          <a:xfrm>
            <a:off x="1770459" y="2884503"/>
            <a:ext cx="254644" cy="348828"/>
            <a:chOff x="1770459" y="2884503"/>
            <a:chExt cx="254644" cy="348828"/>
          </a:xfrm>
        </p:grpSpPr>
        <p:sp>
          <p:nvSpPr>
            <p:cNvPr id="11715" name="Google Shape;11715;p6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0"/>
          <p:cNvGrpSpPr/>
          <p:nvPr/>
        </p:nvGrpSpPr>
        <p:grpSpPr>
          <a:xfrm>
            <a:off x="1317466" y="2884883"/>
            <a:ext cx="258382" cy="348543"/>
            <a:chOff x="1317466" y="2884883"/>
            <a:chExt cx="258382" cy="348543"/>
          </a:xfrm>
        </p:grpSpPr>
        <p:sp>
          <p:nvSpPr>
            <p:cNvPr id="11724" name="Google Shape;11724;p6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0"/>
          <p:cNvGrpSpPr/>
          <p:nvPr/>
        </p:nvGrpSpPr>
        <p:grpSpPr>
          <a:xfrm>
            <a:off x="3121167" y="2884883"/>
            <a:ext cx="258414" cy="348543"/>
            <a:chOff x="3121167" y="2884883"/>
            <a:chExt cx="258414" cy="348543"/>
          </a:xfrm>
        </p:grpSpPr>
        <p:sp>
          <p:nvSpPr>
            <p:cNvPr id="11733" name="Google Shape;11733;p6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60"/>
          <p:cNvGrpSpPr/>
          <p:nvPr/>
        </p:nvGrpSpPr>
        <p:grpSpPr>
          <a:xfrm>
            <a:off x="4899999" y="2882095"/>
            <a:ext cx="271244" cy="346801"/>
            <a:chOff x="4899999" y="2882095"/>
            <a:chExt cx="271244" cy="346801"/>
          </a:xfrm>
        </p:grpSpPr>
        <p:sp>
          <p:nvSpPr>
            <p:cNvPr id="11742" name="Google Shape;11742;p6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60"/>
          <p:cNvGrpSpPr/>
          <p:nvPr/>
        </p:nvGrpSpPr>
        <p:grpSpPr>
          <a:xfrm>
            <a:off x="7162775" y="2881113"/>
            <a:ext cx="259523" cy="346294"/>
            <a:chOff x="7162775" y="2881113"/>
            <a:chExt cx="259523" cy="346294"/>
          </a:xfrm>
        </p:grpSpPr>
        <p:sp>
          <p:nvSpPr>
            <p:cNvPr id="11753" name="Google Shape;11753;p6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0"/>
          <p:cNvGrpSpPr/>
          <p:nvPr/>
        </p:nvGrpSpPr>
        <p:grpSpPr>
          <a:xfrm>
            <a:off x="6709751" y="2881842"/>
            <a:ext cx="261075" cy="347815"/>
            <a:chOff x="6709751" y="2881842"/>
            <a:chExt cx="261075" cy="347815"/>
          </a:xfrm>
        </p:grpSpPr>
        <p:sp>
          <p:nvSpPr>
            <p:cNvPr id="11760" name="Google Shape;11760;p6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60"/>
          <p:cNvGrpSpPr/>
          <p:nvPr/>
        </p:nvGrpSpPr>
        <p:grpSpPr>
          <a:xfrm>
            <a:off x="5807156" y="2881113"/>
            <a:ext cx="261043" cy="348163"/>
            <a:chOff x="5807156" y="2881113"/>
            <a:chExt cx="261043" cy="348163"/>
          </a:xfrm>
        </p:grpSpPr>
        <p:sp>
          <p:nvSpPr>
            <p:cNvPr id="11767" name="Google Shape;11767;p6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60"/>
          <p:cNvGrpSpPr/>
          <p:nvPr/>
        </p:nvGrpSpPr>
        <p:grpSpPr>
          <a:xfrm>
            <a:off x="5355653" y="2881493"/>
            <a:ext cx="262184" cy="346643"/>
            <a:chOff x="5355653" y="2881493"/>
            <a:chExt cx="262184" cy="346643"/>
          </a:xfrm>
        </p:grpSpPr>
        <p:sp>
          <p:nvSpPr>
            <p:cNvPr id="11773" name="Google Shape;11773;p6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0"/>
          <p:cNvGrpSpPr/>
          <p:nvPr/>
        </p:nvGrpSpPr>
        <p:grpSpPr>
          <a:xfrm>
            <a:off x="8055961" y="2881842"/>
            <a:ext cx="260283" cy="345914"/>
            <a:chOff x="8055961" y="2881842"/>
            <a:chExt cx="260283" cy="345914"/>
          </a:xfrm>
        </p:grpSpPr>
        <p:sp>
          <p:nvSpPr>
            <p:cNvPr id="11779" name="Google Shape;11779;p6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60"/>
          <p:cNvGrpSpPr/>
          <p:nvPr/>
        </p:nvGrpSpPr>
        <p:grpSpPr>
          <a:xfrm>
            <a:off x="7609368" y="2893912"/>
            <a:ext cx="264813" cy="353105"/>
            <a:chOff x="7609368" y="2893912"/>
            <a:chExt cx="264813" cy="353105"/>
          </a:xfrm>
        </p:grpSpPr>
        <p:sp>
          <p:nvSpPr>
            <p:cNvPr id="11784" name="Google Shape;11784;p6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0"/>
          <p:cNvGrpSpPr/>
          <p:nvPr/>
        </p:nvGrpSpPr>
        <p:grpSpPr>
          <a:xfrm>
            <a:off x="6248458" y="2869772"/>
            <a:ext cx="270864" cy="360645"/>
            <a:chOff x="6248458" y="2869772"/>
            <a:chExt cx="270864" cy="360645"/>
          </a:xfrm>
        </p:grpSpPr>
        <p:sp>
          <p:nvSpPr>
            <p:cNvPr id="11791" name="Google Shape;11791;p6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60"/>
          <p:cNvGrpSpPr/>
          <p:nvPr/>
        </p:nvGrpSpPr>
        <p:grpSpPr>
          <a:xfrm>
            <a:off x="3075928" y="2445798"/>
            <a:ext cx="363243" cy="300675"/>
            <a:chOff x="3075928" y="2445798"/>
            <a:chExt cx="363243" cy="300675"/>
          </a:xfrm>
        </p:grpSpPr>
        <p:sp>
          <p:nvSpPr>
            <p:cNvPr id="11797" name="Google Shape;11797;p6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0"/>
          <p:cNvGrpSpPr/>
          <p:nvPr/>
        </p:nvGrpSpPr>
        <p:grpSpPr>
          <a:xfrm>
            <a:off x="2633105" y="2431859"/>
            <a:ext cx="363243" cy="328585"/>
            <a:chOff x="2633105" y="2431859"/>
            <a:chExt cx="363243" cy="328585"/>
          </a:xfrm>
        </p:grpSpPr>
        <p:sp>
          <p:nvSpPr>
            <p:cNvPr id="11809" name="Google Shape;11809;p6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60"/>
          <p:cNvGrpSpPr/>
          <p:nvPr/>
        </p:nvGrpSpPr>
        <p:grpSpPr>
          <a:xfrm>
            <a:off x="2189142" y="2421310"/>
            <a:ext cx="365904" cy="350064"/>
            <a:chOff x="2189142" y="2421310"/>
            <a:chExt cx="365904" cy="350064"/>
          </a:xfrm>
        </p:grpSpPr>
        <p:sp>
          <p:nvSpPr>
            <p:cNvPr id="11818" name="Google Shape;11818;p6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7" name="Google Shape;11827;p6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8" name="Google Shape;11828;p60"/>
          <p:cNvGrpSpPr/>
          <p:nvPr/>
        </p:nvGrpSpPr>
        <p:grpSpPr>
          <a:xfrm>
            <a:off x="3961923" y="2486317"/>
            <a:ext cx="364415" cy="220936"/>
            <a:chOff x="3961923" y="2486317"/>
            <a:chExt cx="364415" cy="220936"/>
          </a:xfrm>
        </p:grpSpPr>
        <p:sp>
          <p:nvSpPr>
            <p:cNvPr id="11829" name="Google Shape;11829;p6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3" name="Google Shape;11833;p6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4" name="Google Shape;11834;p60"/>
          <p:cNvGrpSpPr/>
          <p:nvPr/>
        </p:nvGrpSpPr>
        <p:grpSpPr>
          <a:xfrm>
            <a:off x="1303876" y="2419377"/>
            <a:ext cx="363275" cy="354626"/>
            <a:chOff x="1303876" y="2419377"/>
            <a:chExt cx="363275" cy="354626"/>
          </a:xfrm>
        </p:grpSpPr>
        <p:sp>
          <p:nvSpPr>
            <p:cNvPr id="11835" name="Google Shape;11835;p6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60"/>
          <p:cNvGrpSpPr/>
          <p:nvPr/>
        </p:nvGrpSpPr>
        <p:grpSpPr>
          <a:xfrm>
            <a:off x="861053" y="2414910"/>
            <a:ext cx="362134" cy="363623"/>
            <a:chOff x="861053" y="2414910"/>
            <a:chExt cx="362134" cy="363623"/>
          </a:xfrm>
        </p:grpSpPr>
        <p:sp>
          <p:nvSpPr>
            <p:cNvPr id="11844" name="Google Shape;11844;p6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60"/>
          <p:cNvGrpSpPr/>
          <p:nvPr/>
        </p:nvGrpSpPr>
        <p:grpSpPr>
          <a:xfrm>
            <a:off x="7594288" y="2415259"/>
            <a:ext cx="279513" cy="355735"/>
            <a:chOff x="7594288" y="2415259"/>
            <a:chExt cx="279513" cy="355735"/>
          </a:xfrm>
        </p:grpSpPr>
        <p:sp>
          <p:nvSpPr>
            <p:cNvPr id="11850" name="Google Shape;11850;p6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60"/>
          <p:cNvGrpSpPr/>
          <p:nvPr/>
        </p:nvGrpSpPr>
        <p:grpSpPr>
          <a:xfrm>
            <a:off x="7145794" y="2415639"/>
            <a:ext cx="278784" cy="355735"/>
            <a:chOff x="7145794" y="2415639"/>
            <a:chExt cx="278784" cy="355735"/>
          </a:xfrm>
        </p:grpSpPr>
        <p:sp>
          <p:nvSpPr>
            <p:cNvPr id="11857" name="Google Shape;11857;p6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60"/>
          <p:cNvGrpSpPr/>
          <p:nvPr/>
        </p:nvGrpSpPr>
        <p:grpSpPr>
          <a:xfrm>
            <a:off x="6698441" y="2414530"/>
            <a:ext cx="277644" cy="357984"/>
            <a:chOff x="6698441" y="2414530"/>
            <a:chExt cx="277644" cy="357984"/>
          </a:xfrm>
        </p:grpSpPr>
        <p:sp>
          <p:nvSpPr>
            <p:cNvPr id="11868" name="Google Shape;11868;p6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0"/>
          <p:cNvGrpSpPr/>
          <p:nvPr/>
        </p:nvGrpSpPr>
        <p:grpSpPr>
          <a:xfrm>
            <a:off x="4897750" y="2415639"/>
            <a:ext cx="279513" cy="357255"/>
            <a:chOff x="4897750" y="2415639"/>
            <a:chExt cx="279513" cy="357255"/>
          </a:xfrm>
        </p:grpSpPr>
        <p:sp>
          <p:nvSpPr>
            <p:cNvPr id="11875" name="Google Shape;11875;p6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60"/>
          <p:cNvGrpSpPr/>
          <p:nvPr/>
        </p:nvGrpSpPr>
        <p:grpSpPr>
          <a:xfrm>
            <a:off x="5812066" y="2416019"/>
            <a:ext cx="264813" cy="353454"/>
            <a:chOff x="5812066" y="2416019"/>
            <a:chExt cx="264813" cy="353454"/>
          </a:xfrm>
        </p:grpSpPr>
        <p:sp>
          <p:nvSpPr>
            <p:cNvPr id="11884" name="Google Shape;11884;p6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60"/>
          <p:cNvGrpSpPr/>
          <p:nvPr/>
        </p:nvGrpSpPr>
        <p:grpSpPr>
          <a:xfrm>
            <a:off x="8054820" y="2416399"/>
            <a:ext cx="264433" cy="353454"/>
            <a:chOff x="8054820" y="2416399"/>
            <a:chExt cx="264433" cy="353454"/>
          </a:xfrm>
        </p:grpSpPr>
        <p:sp>
          <p:nvSpPr>
            <p:cNvPr id="11892" name="Google Shape;11892;p6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60"/>
          <p:cNvGrpSpPr/>
          <p:nvPr/>
        </p:nvGrpSpPr>
        <p:grpSpPr>
          <a:xfrm>
            <a:off x="5356413" y="2413390"/>
            <a:ext cx="271212" cy="361374"/>
            <a:chOff x="5356413" y="2413390"/>
            <a:chExt cx="271212" cy="361374"/>
          </a:xfrm>
        </p:grpSpPr>
        <p:sp>
          <p:nvSpPr>
            <p:cNvPr id="11899" name="Google Shape;11899;p6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0"/>
          <p:cNvGrpSpPr/>
          <p:nvPr/>
        </p:nvGrpSpPr>
        <p:grpSpPr>
          <a:xfrm>
            <a:off x="6255238" y="2412249"/>
            <a:ext cx="271244" cy="360994"/>
            <a:chOff x="6255238" y="2412249"/>
            <a:chExt cx="271244" cy="360994"/>
          </a:xfrm>
        </p:grpSpPr>
        <p:sp>
          <p:nvSpPr>
            <p:cNvPr id="11905" name="Google Shape;11905;p6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60"/>
          <p:cNvGrpSpPr/>
          <p:nvPr/>
        </p:nvGrpSpPr>
        <p:grpSpPr>
          <a:xfrm>
            <a:off x="2185372" y="1957799"/>
            <a:ext cx="366664" cy="366981"/>
            <a:chOff x="2185372" y="1957799"/>
            <a:chExt cx="366664" cy="366981"/>
          </a:xfrm>
        </p:grpSpPr>
        <p:sp>
          <p:nvSpPr>
            <p:cNvPr id="11912" name="Google Shape;11912;p6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60"/>
          <p:cNvGrpSpPr/>
          <p:nvPr/>
        </p:nvGrpSpPr>
        <p:grpSpPr>
          <a:xfrm>
            <a:off x="1737258" y="1988371"/>
            <a:ext cx="370814" cy="307359"/>
            <a:chOff x="1737258" y="1988371"/>
            <a:chExt cx="370814" cy="307359"/>
          </a:xfrm>
        </p:grpSpPr>
        <p:sp>
          <p:nvSpPr>
            <p:cNvPr id="11921" name="Google Shape;11921;p6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0"/>
          <p:cNvGrpSpPr/>
          <p:nvPr/>
        </p:nvGrpSpPr>
        <p:grpSpPr>
          <a:xfrm>
            <a:off x="848983" y="1989511"/>
            <a:ext cx="369294" cy="304350"/>
            <a:chOff x="848983" y="1989511"/>
            <a:chExt cx="369294" cy="304350"/>
          </a:xfrm>
        </p:grpSpPr>
        <p:sp>
          <p:nvSpPr>
            <p:cNvPr id="11926" name="Google Shape;11926;p6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60"/>
          <p:cNvGrpSpPr/>
          <p:nvPr/>
        </p:nvGrpSpPr>
        <p:grpSpPr>
          <a:xfrm>
            <a:off x="3074027" y="1983777"/>
            <a:ext cx="380604" cy="313854"/>
            <a:chOff x="3074027" y="1983777"/>
            <a:chExt cx="380604" cy="313854"/>
          </a:xfrm>
        </p:grpSpPr>
        <p:sp>
          <p:nvSpPr>
            <p:cNvPr id="11932" name="Google Shape;11932;p6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0"/>
          <p:cNvGrpSpPr/>
          <p:nvPr/>
        </p:nvGrpSpPr>
        <p:grpSpPr>
          <a:xfrm>
            <a:off x="3522521" y="1975857"/>
            <a:ext cx="367013" cy="331278"/>
            <a:chOff x="3522521" y="1975857"/>
            <a:chExt cx="367013" cy="331278"/>
          </a:xfrm>
        </p:grpSpPr>
        <p:sp>
          <p:nvSpPr>
            <p:cNvPr id="11938" name="Google Shape;11938;p6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60"/>
          <p:cNvGrpSpPr/>
          <p:nvPr/>
        </p:nvGrpSpPr>
        <p:grpSpPr>
          <a:xfrm>
            <a:off x="2630824" y="1976966"/>
            <a:ext cx="368185" cy="330454"/>
            <a:chOff x="2630824" y="1976966"/>
            <a:chExt cx="368185" cy="330454"/>
          </a:xfrm>
        </p:grpSpPr>
        <p:sp>
          <p:nvSpPr>
            <p:cNvPr id="11946" name="Google Shape;11946;p6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0"/>
          <p:cNvGrpSpPr/>
          <p:nvPr/>
        </p:nvGrpSpPr>
        <p:grpSpPr>
          <a:xfrm>
            <a:off x="1293706" y="1966416"/>
            <a:ext cx="369294" cy="350444"/>
            <a:chOff x="1293706" y="1966416"/>
            <a:chExt cx="369294" cy="350444"/>
          </a:xfrm>
        </p:grpSpPr>
        <p:sp>
          <p:nvSpPr>
            <p:cNvPr id="11955" name="Google Shape;11955;p6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60"/>
          <p:cNvGrpSpPr/>
          <p:nvPr/>
        </p:nvGrpSpPr>
        <p:grpSpPr>
          <a:xfrm>
            <a:off x="3967213" y="1975477"/>
            <a:ext cx="368185" cy="331816"/>
            <a:chOff x="3967213" y="1975477"/>
            <a:chExt cx="368185" cy="331816"/>
          </a:xfrm>
        </p:grpSpPr>
        <p:sp>
          <p:nvSpPr>
            <p:cNvPr id="11964" name="Google Shape;11964;p6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0"/>
          <p:cNvGrpSpPr/>
          <p:nvPr/>
        </p:nvGrpSpPr>
        <p:grpSpPr>
          <a:xfrm>
            <a:off x="8047661" y="1969046"/>
            <a:ext cx="279132" cy="356875"/>
            <a:chOff x="8047661" y="1969046"/>
            <a:chExt cx="279132" cy="356875"/>
          </a:xfrm>
        </p:grpSpPr>
        <p:sp>
          <p:nvSpPr>
            <p:cNvPr id="11968" name="Google Shape;11968;p6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0"/>
          <p:cNvGrpSpPr/>
          <p:nvPr/>
        </p:nvGrpSpPr>
        <p:grpSpPr>
          <a:xfrm>
            <a:off x="7596157" y="1968159"/>
            <a:ext cx="279544" cy="358142"/>
            <a:chOff x="7596157" y="1968159"/>
            <a:chExt cx="279544" cy="358142"/>
          </a:xfrm>
        </p:grpSpPr>
        <p:sp>
          <p:nvSpPr>
            <p:cNvPr id="11973" name="Google Shape;11973;p6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0"/>
          <p:cNvGrpSpPr/>
          <p:nvPr/>
        </p:nvGrpSpPr>
        <p:grpSpPr>
          <a:xfrm>
            <a:off x="7147315" y="1969046"/>
            <a:ext cx="279513" cy="357636"/>
            <a:chOff x="7147315" y="1969046"/>
            <a:chExt cx="279513" cy="357636"/>
          </a:xfrm>
        </p:grpSpPr>
        <p:sp>
          <p:nvSpPr>
            <p:cNvPr id="11980" name="Google Shape;11980;p6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60"/>
          <p:cNvGrpSpPr/>
          <p:nvPr/>
        </p:nvGrpSpPr>
        <p:grpSpPr>
          <a:xfrm>
            <a:off x="6697681" y="1968317"/>
            <a:ext cx="280305" cy="359093"/>
            <a:chOff x="6697681" y="1968317"/>
            <a:chExt cx="280305" cy="359093"/>
          </a:xfrm>
        </p:grpSpPr>
        <p:sp>
          <p:nvSpPr>
            <p:cNvPr id="11988" name="Google Shape;11988;p6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60"/>
          <p:cNvGrpSpPr/>
          <p:nvPr/>
        </p:nvGrpSpPr>
        <p:grpSpPr>
          <a:xfrm>
            <a:off x="6248839" y="1967937"/>
            <a:ext cx="280273" cy="358744"/>
            <a:chOff x="6248839" y="1967937"/>
            <a:chExt cx="280273" cy="358744"/>
          </a:xfrm>
        </p:grpSpPr>
        <p:sp>
          <p:nvSpPr>
            <p:cNvPr id="11996" name="Google Shape;11996;p6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60"/>
          <p:cNvGrpSpPr/>
          <p:nvPr/>
        </p:nvGrpSpPr>
        <p:grpSpPr>
          <a:xfrm>
            <a:off x="5801485" y="1969046"/>
            <a:ext cx="279164" cy="357794"/>
            <a:chOff x="5801485" y="1969046"/>
            <a:chExt cx="279164" cy="357794"/>
          </a:xfrm>
        </p:grpSpPr>
        <p:sp>
          <p:nvSpPr>
            <p:cNvPr id="12003" name="Google Shape;12003;p6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60"/>
          <p:cNvGrpSpPr/>
          <p:nvPr/>
        </p:nvGrpSpPr>
        <p:grpSpPr>
          <a:xfrm>
            <a:off x="5352643" y="1969046"/>
            <a:ext cx="278404" cy="358364"/>
            <a:chOff x="5352643" y="1969046"/>
            <a:chExt cx="278404" cy="358364"/>
          </a:xfrm>
        </p:grpSpPr>
        <p:sp>
          <p:nvSpPr>
            <p:cNvPr id="12017" name="Google Shape;12017;p6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0"/>
          <p:cNvGrpSpPr/>
          <p:nvPr/>
        </p:nvGrpSpPr>
        <p:grpSpPr>
          <a:xfrm>
            <a:off x="4897750" y="1968317"/>
            <a:ext cx="279132" cy="358364"/>
            <a:chOff x="4897750" y="1968317"/>
            <a:chExt cx="279132" cy="358364"/>
          </a:xfrm>
        </p:grpSpPr>
        <p:sp>
          <p:nvSpPr>
            <p:cNvPr id="12022" name="Google Shape;12022;p6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5" name="Google Shape;12035;p6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6" name="Google Shape;12036;p60"/>
          <p:cNvGrpSpPr/>
          <p:nvPr/>
        </p:nvGrpSpPr>
        <p:grpSpPr>
          <a:xfrm>
            <a:off x="1767449" y="1513044"/>
            <a:ext cx="324403" cy="347783"/>
            <a:chOff x="1767449" y="1513044"/>
            <a:chExt cx="324403" cy="347783"/>
          </a:xfrm>
        </p:grpSpPr>
        <p:sp>
          <p:nvSpPr>
            <p:cNvPr id="12037" name="Google Shape;12037;p6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60"/>
          <p:cNvGrpSpPr/>
          <p:nvPr/>
        </p:nvGrpSpPr>
        <p:grpSpPr>
          <a:xfrm>
            <a:off x="4007193" y="1512727"/>
            <a:ext cx="320633" cy="348100"/>
            <a:chOff x="4007193" y="1512727"/>
            <a:chExt cx="320633" cy="348100"/>
          </a:xfrm>
        </p:grpSpPr>
        <p:sp>
          <p:nvSpPr>
            <p:cNvPr id="12047" name="Google Shape;12047;p6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60"/>
          <p:cNvGrpSpPr/>
          <p:nvPr/>
        </p:nvGrpSpPr>
        <p:grpSpPr>
          <a:xfrm>
            <a:off x="3530425" y="1508747"/>
            <a:ext cx="368175" cy="344594"/>
            <a:chOff x="3530425" y="1508747"/>
            <a:chExt cx="368175" cy="344594"/>
          </a:xfrm>
        </p:grpSpPr>
        <p:sp>
          <p:nvSpPr>
            <p:cNvPr id="12053" name="Google Shape;12053;p6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60"/>
          <p:cNvGrpSpPr/>
          <p:nvPr/>
        </p:nvGrpSpPr>
        <p:grpSpPr>
          <a:xfrm>
            <a:off x="3127598" y="1513234"/>
            <a:ext cx="289714" cy="347593"/>
            <a:chOff x="3127598" y="1513234"/>
            <a:chExt cx="289714" cy="347593"/>
          </a:xfrm>
        </p:grpSpPr>
        <p:sp>
          <p:nvSpPr>
            <p:cNvPr id="12058" name="Google Shape;12058;p6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60"/>
          <p:cNvGrpSpPr/>
          <p:nvPr/>
        </p:nvGrpSpPr>
        <p:grpSpPr>
          <a:xfrm>
            <a:off x="2662884" y="1513044"/>
            <a:ext cx="322914" cy="348543"/>
            <a:chOff x="2662884" y="1513044"/>
            <a:chExt cx="322914" cy="348543"/>
          </a:xfrm>
        </p:grpSpPr>
        <p:sp>
          <p:nvSpPr>
            <p:cNvPr id="12064" name="Google Shape;12064;p6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60"/>
          <p:cNvGrpSpPr/>
          <p:nvPr/>
        </p:nvGrpSpPr>
        <p:grpSpPr>
          <a:xfrm>
            <a:off x="2232511" y="1512759"/>
            <a:ext cx="299534" cy="348068"/>
            <a:chOff x="2232511" y="1512759"/>
            <a:chExt cx="299534" cy="348068"/>
          </a:xfrm>
        </p:grpSpPr>
        <p:sp>
          <p:nvSpPr>
            <p:cNvPr id="12075" name="Google Shape;12075;p6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0"/>
          <p:cNvGrpSpPr/>
          <p:nvPr/>
        </p:nvGrpSpPr>
        <p:grpSpPr>
          <a:xfrm>
            <a:off x="1331406" y="1513361"/>
            <a:ext cx="301784" cy="348607"/>
            <a:chOff x="1331406" y="1513361"/>
            <a:chExt cx="301784" cy="348607"/>
          </a:xfrm>
        </p:grpSpPr>
        <p:sp>
          <p:nvSpPr>
            <p:cNvPr id="12087" name="Google Shape;12087;p6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60"/>
          <p:cNvGrpSpPr/>
          <p:nvPr/>
        </p:nvGrpSpPr>
        <p:grpSpPr>
          <a:xfrm>
            <a:off x="7144274" y="1500214"/>
            <a:ext cx="282174" cy="355735"/>
            <a:chOff x="7144274" y="1500214"/>
            <a:chExt cx="282174" cy="355735"/>
          </a:xfrm>
        </p:grpSpPr>
        <p:sp>
          <p:nvSpPr>
            <p:cNvPr id="12092" name="Google Shape;12092;p6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0"/>
          <p:cNvGrpSpPr/>
          <p:nvPr/>
        </p:nvGrpSpPr>
        <p:grpSpPr>
          <a:xfrm>
            <a:off x="6685262" y="1500214"/>
            <a:ext cx="289682" cy="354594"/>
            <a:chOff x="6685262" y="1500214"/>
            <a:chExt cx="289682" cy="354594"/>
          </a:xfrm>
        </p:grpSpPr>
        <p:sp>
          <p:nvSpPr>
            <p:cNvPr id="12099" name="Google Shape;12099;p6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0"/>
          <p:cNvGrpSpPr/>
          <p:nvPr/>
        </p:nvGrpSpPr>
        <p:grpSpPr>
          <a:xfrm>
            <a:off x="6200938" y="1500594"/>
            <a:ext cx="322154" cy="355355"/>
            <a:chOff x="6200938" y="1500594"/>
            <a:chExt cx="322154" cy="355355"/>
          </a:xfrm>
        </p:grpSpPr>
        <p:sp>
          <p:nvSpPr>
            <p:cNvPr id="12104" name="Google Shape;12104;p6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60"/>
          <p:cNvGrpSpPr/>
          <p:nvPr/>
        </p:nvGrpSpPr>
        <p:grpSpPr>
          <a:xfrm>
            <a:off x="5289631" y="1500214"/>
            <a:ext cx="332355" cy="354974"/>
            <a:chOff x="5289631" y="1500214"/>
            <a:chExt cx="332355" cy="354974"/>
          </a:xfrm>
        </p:grpSpPr>
        <p:sp>
          <p:nvSpPr>
            <p:cNvPr id="12110" name="Google Shape;12110;p6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0"/>
          <p:cNvGrpSpPr/>
          <p:nvPr/>
        </p:nvGrpSpPr>
        <p:grpSpPr>
          <a:xfrm>
            <a:off x="5748295" y="1499833"/>
            <a:ext cx="323294" cy="356115"/>
            <a:chOff x="5748295" y="1499833"/>
            <a:chExt cx="323294" cy="356115"/>
          </a:xfrm>
        </p:grpSpPr>
        <p:sp>
          <p:nvSpPr>
            <p:cNvPr id="12117" name="Google Shape;12117;p6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60"/>
          <p:cNvGrpSpPr/>
          <p:nvPr/>
        </p:nvGrpSpPr>
        <p:grpSpPr>
          <a:xfrm>
            <a:off x="8047661" y="1501037"/>
            <a:ext cx="278404" cy="355260"/>
            <a:chOff x="8047661" y="1501037"/>
            <a:chExt cx="278404" cy="355260"/>
          </a:xfrm>
        </p:grpSpPr>
        <p:sp>
          <p:nvSpPr>
            <p:cNvPr id="12125" name="Google Shape;12125;p6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60"/>
          <p:cNvGrpSpPr/>
          <p:nvPr/>
        </p:nvGrpSpPr>
        <p:grpSpPr>
          <a:xfrm>
            <a:off x="4903389" y="1500214"/>
            <a:ext cx="267854" cy="355735"/>
            <a:chOff x="4903389" y="1500214"/>
            <a:chExt cx="267854" cy="355735"/>
          </a:xfrm>
        </p:grpSpPr>
        <p:sp>
          <p:nvSpPr>
            <p:cNvPr id="12130" name="Google Shape;12130;p6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60"/>
          <p:cNvGrpSpPr/>
          <p:nvPr/>
        </p:nvGrpSpPr>
        <p:grpSpPr>
          <a:xfrm>
            <a:off x="7613518" y="1501354"/>
            <a:ext cx="264433" cy="353074"/>
            <a:chOff x="7613518" y="1501354"/>
            <a:chExt cx="264433" cy="353074"/>
          </a:xfrm>
        </p:grpSpPr>
        <p:sp>
          <p:nvSpPr>
            <p:cNvPr id="12136" name="Google Shape;12136;p6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45"/>
        <p:cNvGrpSpPr/>
        <p:nvPr/>
      </p:nvGrpSpPr>
      <p:grpSpPr>
        <a:xfrm>
          <a:off x="0" y="0"/>
          <a:ext cx="0" cy="0"/>
          <a:chOff x="0" y="0"/>
          <a:chExt cx="0" cy="0"/>
        </a:xfrm>
      </p:grpSpPr>
      <p:sp>
        <p:nvSpPr>
          <p:cNvPr id="12146" name="Google Shape;12146;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47" name="Google Shape;12147;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48" name="Google Shape;12148;p61"/>
          <p:cNvGrpSpPr/>
          <p:nvPr/>
        </p:nvGrpSpPr>
        <p:grpSpPr>
          <a:xfrm>
            <a:off x="1757085" y="1500675"/>
            <a:ext cx="371069" cy="359396"/>
            <a:chOff x="1757085" y="1500675"/>
            <a:chExt cx="371069" cy="359396"/>
          </a:xfrm>
        </p:grpSpPr>
        <p:sp>
          <p:nvSpPr>
            <p:cNvPr id="12149" name="Google Shape;12149;p6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61"/>
          <p:cNvGrpSpPr/>
          <p:nvPr/>
        </p:nvGrpSpPr>
        <p:grpSpPr>
          <a:xfrm>
            <a:off x="2774209" y="1954691"/>
            <a:ext cx="116693" cy="374186"/>
            <a:chOff x="2774209" y="1954691"/>
            <a:chExt cx="116693" cy="374186"/>
          </a:xfrm>
        </p:grpSpPr>
        <p:sp>
          <p:nvSpPr>
            <p:cNvPr id="12179" name="Google Shape;12179;p6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61"/>
          <p:cNvGrpSpPr/>
          <p:nvPr/>
        </p:nvGrpSpPr>
        <p:grpSpPr>
          <a:xfrm>
            <a:off x="4017435" y="1499912"/>
            <a:ext cx="315092" cy="359397"/>
            <a:chOff x="4017435" y="1499912"/>
            <a:chExt cx="315092" cy="359397"/>
          </a:xfrm>
        </p:grpSpPr>
        <p:sp>
          <p:nvSpPr>
            <p:cNvPr id="12182" name="Google Shape;12182;p6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61"/>
          <p:cNvGrpSpPr/>
          <p:nvPr/>
        </p:nvGrpSpPr>
        <p:grpSpPr>
          <a:xfrm>
            <a:off x="3963652" y="1999759"/>
            <a:ext cx="374154" cy="284050"/>
            <a:chOff x="3963652" y="1999759"/>
            <a:chExt cx="374154" cy="284050"/>
          </a:xfrm>
        </p:grpSpPr>
        <p:sp>
          <p:nvSpPr>
            <p:cNvPr id="12185" name="Google Shape;12185;p6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61"/>
          <p:cNvGrpSpPr/>
          <p:nvPr/>
        </p:nvGrpSpPr>
        <p:grpSpPr>
          <a:xfrm>
            <a:off x="1777536" y="2014866"/>
            <a:ext cx="376444" cy="253772"/>
            <a:chOff x="1777536" y="2014866"/>
            <a:chExt cx="376444" cy="253772"/>
          </a:xfrm>
        </p:grpSpPr>
        <p:sp>
          <p:nvSpPr>
            <p:cNvPr id="12189" name="Google Shape;12189;p6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61"/>
          <p:cNvGrpSpPr/>
          <p:nvPr/>
        </p:nvGrpSpPr>
        <p:grpSpPr>
          <a:xfrm>
            <a:off x="1309875" y="2057326"/>
            <a:ext cx="374154" cy="169680"/>
            <a:chOff x="1309875" y="2057326"/>
            <a:chExt cx="374154" cy="169680"/>
          </a:xfrm>
        </p:grpSpPr>
        <p:sp>
          <p:nvSpPr>
            <p:cNvPr id="12195" name="Google Shape;12195;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6" name="Google Shape;12206;p6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61"/>
          <p:cNvGrpSpPr/>
          <p:nvPr/>
        </p:nvGrpSpPr>
        <p:grpSpPr>
          <a:xfrm>
            <a:off x="2347450" y="1954564"/>
            <a:ext cx="113639" cy="373168"/>
            <a:chOff x="2347450" y="1954564"/>
            <a:chExt cx="113639" cy="373168"/>
          </a:xfrm>
        </p:grpSpPr>
        <p:sp>
          <p:nvSpPr>
            <p:cNvPr id="12208" name="Google Shape;12208;p6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0" name="Google Shape;12210;p6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1" name="Google Shape;12211;p61"/>
          <p:cNvGrpSpPr/>
          <p:nvPr/>
        </p:nvGrpSpPr>
        <p:grpSpPr>
          <a:xfrm>
            <a:off x="3110102" y="1499880"/>
            <a:ext cx="330613" cy="358379"/>
            <a:chOff x="3110102" y="1499880"/>
            <a:chExt cx="330613" cy="358379"/>
          </a:xfrm>
        </p:grpSpPr>
        <p:sp>
          <p:nvSpPr>
            <p:cNvPr id="12212" name="Google Shape;12212;p6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9" name="Google Shape;12219;p6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0" name="Google Shape;12220;p61"/>
          <p:cNvGrpSpPr/>
          <p:nvPr/>
        </p:nvGrpSpPr>
        <p:grpSpPr>
          <a:xfrm>
            <a:off x="3485575" y="1999759"/>
            <a:ext cx="373772" cy="284050"/>
            <a:chOff x="3531200" y="1999759"/>
            <a:chExt cx="373772" cy="284050"/>
          </a:xfrm>
        </p:grpSpPr>
        <p:sp>
          <p:nvSpPr>
            <p:cNvPr id="12221" name="Google Shape;12221;p6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5" name="Google Shape;12225;p61"/>
          <p:cNvGrpSpPr/>
          <p:nvPr/>
        </p:nvGrpSpPr>
        <p:grpSpPr>
          <a:xfrm>
            <a:off x="2667058" y="1500293"/>
            <a:ext cx="330231" cy="359015"/>
            <a:chOff x="2667058" y="1500293"/>
            <a:chExt cx="330231" cy="359015"/>
          </a:xfrm>
        </p:grpSpPr>
        <p:sp>
          <p:nvSpPr>
            <p:cNvPr id="12226" name="Google Shape;12226;p6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1"/>
          <p:cNvGrpSpPr/>
          <p:nvPr/>
        </p:nvGrpSpPr>
        <p:grpSpPr>
          <a:xfrm>
            <a:off x="3567553" y="1499912"/>
            <a:ext cx="320022" cy="359778"/>
            <a:chOff x="3567553" y="1499912"/>
            <a:chExt cx="320022" cy="359778"/>
          </a:xfrm>
        </p:grpSpPr>
        <p:sp>
          <p:nvSpPr>
            <p:cNvPr id="12245" name="Google Shape;12245;p6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61"/>
          <p:cNvGrpSpPr/>
          <p:nvPr/>
        </p:nvGrpSpPr>
        <p:grpSpPr>
          <a:xfrm>
            <a:off x="1309875" y="1499912"/>
            <a:ext cx="359015" cy="358633"/>
            <a:chOff x="1309875" y="1499912"/>
            <a:chExt cx="359015" cy="358633"/>
          </a:xfrm>
        </p:grpSpPr>
        <p:sp>
          <p:nvSpPr>
            <p:cNvPr id="12252" name="Google Shape;12252;p6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61"/>
          <p:cNvGrpSpPr/>
          <p:nvPr/>
        </p:nvGrpSpPr>
        <p:grpSpPr>
          <a:xfrm>
            <a:off x="2219466" y="1500293"/>
            <a:ext cx="330613" cy="359015"/>
            <a:chOff x="2219466" y="1500293"/>
            <a:chExt cx="330613" cy="359015"/>
          </a:xfrm>
        </p:grpSpPr>
        <p:sp>
          <p:nvSpPr>
            <p:cNvPr id="12262" name="Google Shape;12262;p6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61"/>
          <p:cNvGrpSpPr/>
          <p:nvPr/>
        </p:nvGrpSpPr>
        <p:grpSpPr>
          <a:xfrm>
            <a:off x="5343544" y="1509358"/>
            <a:ext cx="244676" cy="351095"/>
            <a:chOff x="5343544" y="1509358"/>
            <a:chExt cx="244676" cy="351095"/>
          </a:xfrm>
        </p:grpSpPr>
        <p:sp>
          <p:nvSpPr>
            <p:cNvPr id="12265" name="Google Shape;12265;p6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61"/>
          <p:cNvGrpSpPr/>
          <p:nvPr/>
        </p:nvGrpSpPr>
        <p:grpSpPr>
          <a:xfrm>
            <a:off x="4882340" y="1509358"/>
            <a:ext cx="246171" cy="351095"/>
            <a:chOff x="4882340" y="1509358"/>
            <a:chExt cx="246171" cy="351095"/>
          </a:xfrm>
        </p:grpSpPr>
        <p:sp>
          <p:nvSpPr>
            <p:cNvPr id="12269" name="Google Shape;12269;p6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61"/>
          <p:cNvGrpSpPr/>
          <p:nvPr/>
        </p:nvGrpSpPr>
        <p:grpSpPr>
          <a:xfrm>
            <a:off x="6273204" y="1509008"/>
            <a:ext cx="236343" cy="351445"/>
            <a:chOff x="6273204" y="1509008"/>
            <a:chExt cx="236343" cy="351445"/>
          </a:xfrm>
        </p:grpSpPr>
        <p:sp>
          <p:nvSpPr>
            <p:cNvPr id="12275" name="Google Shape;12275;p6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7" name="Google Shape;12277;p6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8" name="Google Shape;12278;p61"/>
          <p:cNvGrpSpPr/>
          <p:nvPr/>
        </p:nvGrpSpPr>
        <p:grpSpPr>
          <a:xfrm>
            <a:off x="7219530" y="1508244"/>
            <a:ext cx="191625" cy="352209"/>
            <a:chOff x="7219530" y="1508244"/>
            <a:chExt cx="191625" cy="352209"/>
          </a:xfrm>
        </p:grpSpPr>
        <p:sp>
          <p:nvSpPr>
            <p:cNvPr id="12279" name="Google Shape;12279;p6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61"/>
          <p:cNvGrpSpPr/>
          <p:nvPr/>
        </p:nvGrpSpPr>
        <p:grpSpPr>
          <a:xfrm>
            <a:off x="7699309" y="1508626"/>
            <a:ext cx="154922" cy="351827"/>
            <a:chOff x="7699309" y="1508626"/>
            <a:chExt cx="154922" cy="351827"/>
          </a:xfrm>
        </p:grpSpPr>
        <p:sp>
          <p:nvSpPr>
            <p:cNvPr id="12282" name="Google Shape;12282;p6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9" name="Google Shape;12289;p61"/>
          <p:cNvGrpSpPr/>
          <p:nvPr/>
        </p:nvGrpSpPr>
        <p:grpSpPr>
          <a:xfrm>
            <a:off x="8161690" y="1509008"/>
            <a:ext cx="153396" cy="351064"/>
            <a:chOff x="8161690" y="1509008"/>
            <a:chExt cx="153396" cy="351064"/>
          </a:xfrm>
        </p:grpSpPr>
        <p:sp>
          <p:nvSpPr>
            <p:cNvPr id="12290" name="Google Shape;12290;p6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61"/>
          <p:cNvGrpSpPr/>
          <p:nvPr/>
        </p:nvGrpSpPr>
        <p:grpSpPr>
          <a:xfrm>
            <a:off x="6746940" y="1508881"/>
            <a:ext cx="213221" cy="352304"/>
            <a:chOff x="6746940" y="1508881"/>
            <a:chExt cx="213221" cy="352304"/>
          </a:xfrm>
        </p:grpSpPr>
        <p:sp>
          <p:nvSpPr>
            <p:cNvPr id="12295" name="Google Shape;12295;p6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61"/>
          <p:cNvGrpSpPr/>
          <p:nvPr/>
        </p:nvGrpSpPr>
        <p:grpSpPr>
          <a:xfrm>
            <a:off x="5770336" y="2007615"/>
            <a:ext cx="350682" cy="292097"/>
            <a:chOff x="5770336" y="2007615"/>
            <a:chExt cx="350682" cy="292097"/>
          </a:xfrm>
        </p:grpSpPr>
        <p:sp>
          <p:nvSpPr>
            <p:cNvPr id="12300" name="Google Shape;12300;p6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1"/>
          <p:cNvGrpSpPr/>
          <p:nvPr/>
        </p:nvGrpSpPr>
        <p:grpSpPr>
          <a:xfrm>
            <a:off x="5326878" y="1980358"/>
            <a:ext cx="350332" cy="346229"/>
            <a:chOff x="5326878" y="1980358"/>
            <a:chExt cx="350332" cy="346229"/>
          </a:xfrm>
        </p:grpSpPr>
        <p:sp>
          <p:nvSpPr>
            <p:cNvPr id="12305" name="Google Shape;12305;p6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9" name="Google Shape;12309;p6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0" name="Google Shape;12310;p61"/>
          <p:cNvGrpSpPr/>
          <p:nvPr/>
        </p:nvGrpSpPr>
        <p:grpSpPr>
          <a:xfrm>
            <a:off x="4883835" y="1992571"/>
            <a:ext cx="350300" cy="323043"/>
            <a:chOff x="4883835" y="1992571"/>
            <a:chExt cx="350300" cy="323043"/>
          </a:xfrm>
        </p:grpSpPr>
        <p:sp>
          <p:nvSpPr>
            <p:cNvPr id="12311" name="Google Shape;12311;p6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61"/>
          <p:cNvGrpSpPr/>
          <p:nvPr/>
        </p:nvGrpSpPr>
        <p:grpSpPr>
          <a:xfrm>
            <a:off x="7548967" y="1978927"/>
            <a:ext cx="333285" cy="349950"/>
            <a:chOff x="7548967" y="1978927"/>
            <a:chExt cx="333285" cy="349950"/>
          </a:xfrm>
        </p:grpSpPr>
        <p:sp>
          <p:nvSpPr>
            <p:cNvPr id="12318" name="Google Shape;12318;p6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61"/>
          <p:cNvGrpSpPr/>
          <p:nvPr/>
        </p:nvGrpSpPr>
        <p:grpSpPr>
          <a:xfrm>
            <a:off x="6214142" y="1978927"/>
            <a:ext cx="346515" cy="350300"/>
            <a:chOff x="6214142" y="1978927"/>
            <a:chExt cx="346515" cy="350300"/>
          </a:xfrm>
        </p:grpSpPr>
        <p:sp>
          <p:nvSpPr>
            <p:cNvPr id="12326" name="Google Shape;12326;p6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61"/>
          <p:cNvGrpSpPr/>
          <p:nvPr/>
        </p:nvGrpSpPr>
        <p:grpSpPr>
          <a:xfrm>
            <a:off x="7105923" y="1978545"/>
            <a:ext cx="333285" cy="350682"/>
            <a:chOff x="7105923" y="1978545"/>
            <a:chExt cx="333285" cy="350682"/>
          </a:xfrm>
        </p:grpSpPr>
        <p:sp>
          <p:nvSpPr>
            <p:cNvPr id="12329" name="Google Shape;12329;p6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6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61"/>
          <p:cNvGrpSpPr/>
          <p:nvPr/>
        </p:nvGrpSpPr>
        <p:grpSpPr>
          <a:xfrm>
            <a:off x="3616406" y="2422352"/>
            <a:ext cx="203393" cy="351827"/>
            <a:chOff x="3616406" y="2422352"/>
            <a:chExt cx="203393" cy="351827"/>
          </a:xfrm>
        </p:grpSpPr>
        <p:sp>
          <p:nvSpPr>
            <p:cNvPr id="12339" name="Google Shape;12339;p6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61"/>
          <p:cNvGrpSpPr/>
          <p:nvPr/>
        </p:nvGrpSpPr>
        <p:grpSpPr>
          <a:xfrm>
            <a:off x="878187" y="2421970"/>
            <a:ext cx="272696" cy="351827"/>
            <a:chOff x="913012" y="2421970"/>
            <a:chExt cx="272696" cy="351827"/>
          </a:xfrm>
        </p:grpSpPr>
        <p:sp>
          <p:nvSpPr>
            <p:cNvPr id="12342" name="Google Shape;12342;p6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61"/>
          <p:cNvGrpSpPr/>
          <p:nvPr/>
        </p:nvGrpSpPr>
        <p:grpSpPr>
          <a:xfrm>
            <a:off x="2274743" y="2422352"/>
            <a:ext cx="255649" cy="351445"/>
            <a:chOff x="2274743" y="2422352"/>
            <a:chExt cx="255649" cy="351445"/>
          </a:xfrm>
        </p:grpSpPr>
        <p:sp>
          <p:nvSpPr>
            <p:cNvPr id="12347" name="Google Shape;12347;p6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61"/>
          <p:cNvGrpSpPr/>
          <p:nvPr/>
        </p:nvGrpSpPr>
        <p:grpSpPr>
          <a:xfrm>
            <a:off x="2708723" y="2421239"/>
            <a:ext cx="246552" cy="352558"/>
            <a:chOff x="2708723" y="2421239"/>
            <a:chExt cx="246552" cy="352558"/>
          </a:xfrm>
        </p:grpSpPr>
        <p:sp>
          <p:nvSpPr>
            <p:cNvPr id="12351" name="Google Shape;12351;p6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1"/>
          <p:cNvGrpSpPr/>
          <p:nvPr/>
        </p:nvGrpSpPr>
        <p:grpSpPr>
          <a:xfrm>
            <a:off x="1835485" y="2422352"/>
            <a:ext cx="259433" cy="350714"/>
            <a:chOff x="1835485" y="2422352"/>
            <a:chExt cx="259433" cy="350714"/>
          </a:xfrm>
        </p:grpSpPr>
        <p:sp>
          <p:nvSpPr>
            <p:cNvPr id="12354" name="Google Shape;12354;p6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1"/>
          <p:cNvGrpSpPr/>
          <p:nvPr/>
        </p:nvGrpSpPr>
        <p:grpSpPr>
          <a:xfrm>
            <a:off x="3150240" y="2422352"/>
            <a:ext cx="212489" cy="351445"/>
            <a:chOff x="3150240" y="2422352"/>
            <a:chExt cx="212489" cy="351445"/>
          </a:xfrm>
        </p:grpSpPr>
        <p:sp>
          <p:nvSpPr>
            <p:cNvPr id="12362" name="Google Shape;12362;p6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1"/>
          <p:cNvGrpSpPr/>
          <p:nvPr/>
        </p:nvGrpSpPr>
        <p:grpSpPr>
          <a:xfrm>
            <a:off x="1367060" y="2422129"/>
            <a:ext cx="269261" cy="352050"/>
            <a:chOff x="1367060" y="2422129"/>
            <a:chExt cx="269261" cy="352050"/>
          </a:xfrm>
        </p:grpSpPr>
        <p:sp>
          <p:nvSpPr>
            <p:cNvPr id="12365" name="Google Shape;12365;p6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9" name="Google Shape;12379;p6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0" name="Google Shape;12380;p61"/>
          <p:cNvGrpSpPr/>
          <p:nvPr/>
        </p:nvGrpSpPr>
        <p:grpSpPr>
          <a:xfrm>
            <a:off x="4882690" y="2425405"/>
            <a:ext cx="274573" cy="350682"/>
            <a:chOff x="4882690" y="2425405"/>
            <a:chExt cx="274573" cy="350682"/>
          </a:xfrm>
        </p:grpSpPr>
        <p:sp>
          <p:nvSpPr>
            <p:cNvPr id="12381" name="Google Shape;12381;p6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61"/>
          <p:cNvGrpSpPr/>
          <p:nvPr/>
        </p:nvGrpSpPr>
        <p:grpSpPr>
          <a:xfrm>
            <a:off x="6627639" y="2443884"/>
            <a:ext cx="355993" cy="313247"/>
            <a:chOff x="6627639" y="2443884"/>
            <a:chExt cx="355993" cy="313247"/>
          </a:xfrm>
        </p:grpSpPr>
        <p:sp>
          <p:nvSpPr>
            <p:cNvPr id="12384" name="Google Shape;12384;p6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1"/>
          <p:cNvGrpSpPr/>
          <p:nvPr/>
        </p:nvGrpSpPr>
        <p:grpSpPr>
          <a:xfrm>
            <a:off x="6183451" y="2462140"/>
            <a:ext cx="351445" cy="277976"/>
            <a:chOff x="6183451" y="2462140"/>
            <a:chExt cx="351445" cy="277976"/>
          </a:xfrm>
        </p:grpSpPr>
        <p:sp>
          <p:nvSpPr>
            <p:cNvPr id="12388" name="Google Shape;12388;p6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1"/>
          <p:cNvGrpSpPr/>
          <p:nvPr/>
        </p:nvGrpSpPr>
        <p:grpSpPr>
          <a:xfrm>
            <a:off x="5735477" y="2429858"/>
            <a:ext cx="353354" cy="341299"/>
            <a:chOff x="5735477" y="2429858"/>
            <a:chExt cx="353354" cy="341299"/>
          </a:xfrm>
        </p:grpSpPr>
        <p:sp>
          <p:nvSpPr>
            <p:cNvPr id="12396" name="Google Shape;12396;p6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61"/>
          <p:cNvGrpSpPr/>
          <p:nvPr/>
        </p:nvGrpSpPr>
        <p:grpSpPr>
          <a:xfrm>
            <a:off x="5243735" y="2446973"/>
            <a:ext cx="405255" cy="275499"/>
            <a:chOff x="5283337" y="2478774"/>
            <a:chExt cx="358633" cy="243913"/>
          </a:xfrm>
        </p:grpSpPr>
        <p:sp>
          <p:nvSpPr>
            <p:cNvPr id="12403" name="Google Shape;12403;p6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61"/>
          <p:cNvGrpSpPr/>
          <p:nvPr/>
        </p:nvGrpSpPr>
        <p:grpSpPr>
          <a:xfrm>
            <a:off x="7964753" y="2470823"/>
            <a:ext cx="362068" cy="258670"/>
            <a:chOff x="7964753" y="2470823"/>
            <a:chExt cx="362068" cy="258670"/>
          </a:xfrm>
        </p:grpSpPr>
        <p:sp>
          <p:nvSpPr>
            <p:cNvPr id="12421" name="Google Shape;12421;p6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61"/>
          <p:cNvGrpSpPr/>
          <p:nvPr/>
        </p:nvGrpSpPr>
        <p:grpSpPr>
          <a:xfrm>
            <a:off x="7524349" y="2456447"/>
            <a:ext cx="350332" cy="288948"/>
            <a:chOff x="7524349" y="2456447"/>
            <a:chExt cx="350332" cy="288948"/>
          </a:xfrm>
        </p:grpSpPr>
        <p:sp>
          <p:nvSpPr>
            <p:cNvPr id="12431" name="Google Shape;12431;p6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61"/>
          <p:cNvGrpSpPr/>
          <p:nvPr/>
        </p:nvGrpSpPr>
        <p:grpSpPr>
          <a:xfrm>
            <a:off x="3972749" y="2894211"/>
            <a:ext cx="355230" cy="356725"/>
            <a:chOff x="3972749" y="2894211"/>
            <a:chExt cx="355230" cy="356725"/>
          </a:xfrm>
        </p:grpSpPr>
        <p:sp>
          <p:nvSpPr>
            <p:cNvPr id="12437" name="Google Shape;12437;p6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1"/>
          <p:cNvGrpSpPr/>
          <p:nvPr/>
        </p:nvGrpSpPr>
        <p:grpSpPr>
          <a:xfrm>
            <a:off x="3527797" y="2918796"/>
            <a:ext cx="355993" cy="307904"/>
            <a:chOff x="3527797" y="2918796"/>
            <a:chExt cx="355993" cy="307904"/>
          </a:xfrm>
        </p:grpSpPr>
        <p:sp>
          <p:nvSpPr>
            <p:cNvPr id="12443" name="Google Shape;12443;p6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1"/>
          <p:cNvGrpSpPr/>
          <p:nvPr/>
        </p:nvGrpSpPr>
        <p:grpSpPr>
          <a:xfrm>
            <a:off x="3082845" y="2920959"/>
            <a:ext cx="356375" cy="302338"/>
            <a:chOff x="3082845" y="2920959"/>
            <a:chExt cx="356375" cy="302338"/>
          </a:xfrm>
        </p:grpSpPr>
        <p:sp>
          <p:nvSpPr>
            <p:cNvPr id="12454" name="Google Shape;12454;p6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61"/>
          <p:cNvGrpSpPr/>
          <p:nvPr/>
        </p:nvGrpSpPr>
        <p:grpSpPr>
          <a:xfrm>
            <a:off x="2639038" y="2894942"/>
            <a:ext cx="355612" cy="355612"/>
            <a:chOff x="2639038" y="2894942"/>
            <a:chExt cx="355612" cy="355612"/>
          </a:xfrm>
        </p:grpSpPr>
        <p:sp>
          <p:nvSpPr>
            <p:cNvPr id="12457" name="Google Shape;12457;p6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61"/>
          <p:cNvGrpSpPr/>
          <p:nvPr/>
        </p:nvGrpSpPr>
        <p:grpSpPr>
          <a:xfrm>
            <a:off x="2194468" y="2938865"/>
            <a:ext cx="355993" cy="267766"/>
            <a:chOff x="2194468" y="2938865"/>
            <a:chExt cx="355993" cy="267766"/>
          </a:xfrm>
        </p:grpSpPr>
        <p:sp>
          <p:nvSpPr>
            <p:cNvPr id="12460" name="Google Shape;12460;p6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61"/>
          <p:cNvGrpSpPr/>
          <p:nvPr/>
        </p:nvGrpSpPr>
        <p:grpSpPr>
          <a:xfrm>
            <a:off x="1749897" y="2894561"/>
            <a:ext cx="355993" cy="355612"/>
            <a:chOff x="1749897" y="2894561"/>
            <a:chExt cx="355993" cy="355612"/>
          </a:xfrm>
        </p:grpSpPr>
        <p:sp>
          <p:nvSpPr>
            <p:cNvPr id="12481" name="Google Shape;12481;p6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1"/>
          <p:cNvGrpSpPr/>
          <p:nvPr/>
        </p:nvGrpSpPr>
        <p:grpSpPr>
          <a:xfrm>
            <a:off x="1305327" y="2894211"/>
            <a:ext cx="357520" cy="357488"/>
            <a:chOff x="1305327" y="2894211"/>
            <a:chExt cx="357520" cy="357488"/>
          </a:xfrm>
        </p:grpSpPr>
        <p:sp>
          <p:nvSpPr>
            <p:cNvPr id="12493" name="Google Shape;12493;p6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1"/>
          <p:cNvGrpSpPr/>
          <p:nvPr/>
        </p:nvGrpSpPr>
        <p:grpSpPr>
          <a:xfrm>
            <a:off x="853950" y="2894720"/>
            <a:ext cx="364104" cy="353290"/>
            <a:chOff x="853950" y="2894720"/>
            <a:chExt cx="364104" cy="353290"/>
          </a:xfrm>
        </p:grpSpPr>
        <p:sp>
          <p:nvSpPr>
            <p:cNvPr id="12499" name="Google Shape;12499;p6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61"/>
          <p:cNvGrpSpPr/>
          <p:nvPr/>
        </p:nvGrpSpPr>
        <p:grpSpPr>
          <a:xfrm>
            <a:off x="7066548" y="2912594"/>
            <a:ext cx="352209" cy="334938"/>
            <a:chOff x="7066548" y="2912594"/>
            <a:chExt cx="352209" cy="334938"/>
          </a:xfrm>
        </p:grpSpPr>
        <p:sp>
          <p:nvSpPr>
            <p:cNvPr id="12507" name="Google Shape;12507;p6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3" name="Google Shape;12513;p6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5" name="Google Shape;12515;p61"/>
          <p:cNvGrpSpPr/>
          <p:nvPr/>
        </p:nvGrpSpPr>
        <p:grpSpPr>
          <a:xfrm>
            <a:off x="7541397" y="2904802"/>
            <a:ext cx="318495" cy="352209"/>
            <a:chOff x="7541397" y="2904802"/>
            <a:chExt cx="318495" cy="352209"/>
          </a:xfrm>
        </p:grpSpPr>
        <p:sp>
          <p:nvSpPr>
            <p:cNvPr id="12516" name="Google Shape;12516;p6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1"/>
          <p:cNvGrpSpPr/>
          <p:nvPr/>
        </p:nvGrpSpPr>
        <p:grpSpPr>
          <a:xfrm>
            <a:off x="8003015" y="2904039"/>
            <a:ext cx="306759" cy="351445"/>
            <a:chOff x="8003015" y="2904039"/>
            <a:chExt cx="306759" cy="351445"/>
          </a:xfrm>
        </p:grpSpPr>
        <p:sp>
          <p:nvSpPr>
            <p:cNvPr id="12519" name="Google Shape;12519;p6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61"/>
          <p:cNvGrpSpPr/>
          <p:nvPr/>
        </p:nvGrpSpPr>
        <p:grpSpPr>
          <a:xfrm>
            <a:off x="5687770" y="2885496"/>
            <a:ext cx="369638" cy="369606"/>
            <a:chOff x="5687770" y="2885496"/>
            <a:chExt cx="369638" cy="369606"/>
          </a:xfrm>
        </p:grpSpPr>
        <p:sp>
          <p:nvSpPr>
            <p:cNvPr id="12526" name="Google Shape;12526;p6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61"/>
          <p:cNvGrpSpPr/>
          <p:nvPr/>
        </p:nvGrpSpPr>
        <p:grpSpPr>
          <a:xfrm>
            <a:off x="4881958" y="2904802"/>
            <a:ext cx="156417" cy="349537"/>
            <a:chOff x="4881958" y="2904802"/>
            <a:chExt cx="156417" cy="349537"/>
          </a:xfrm>
        </p:grpSpPr>
        <p:sp>
          <p:nvSpPr>
            <p:cNvPr id="12537" name="Google Shape;12537;p6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1"/>
          <p:cNvGrpSpPr/>
          <p:nvPr/>
        </p:nvGrpSpPr>
        <p:grpSpPr>
          <a:xfrm>
            <a:off x="5230318" y="2886514"/>
            <a:ext cx="371133" cy="367443"/>
            <a:chOff x="5230318" y="2886514"/>
            <a:chExt cx="371133" cy="367443"/>
          </a:xfrm>
        </p:grpSpPr>
        <p:sp>
          <p:nvSpPr>
            <p:cNvPr id="12545" name="Google Shape;12545;p6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61"/>
          <p:cNvGrpSpPr/>
          <p:nvPr/>
        </p:nvGrpSpPr>
        <p:grpSpPr>
          <a:xfrm>
            <a:off x="5748358" y="3434578"/>
            <a:ext cx="352590" cy="182561"/>
            <a:chOff x="5748358" y="3434578"/>
            <a:chExt cx="352590" cy="182561"/>
          </a:xfrm>
        </p:grpSpPr>
        <p:sp>
          <p:nvSpPr>
            <p:cNvPr id="12555" name="Google Shape;12555;p6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61"/>
          <p:cNvGrpSpPr/>
          <p:nvPr/>
        </p:nvGrpSpPr>
        <p:grpSpPr>
          <a:xfrm>
            <a:off x="862283" y="4274771"/>
            <a:ext cx="341204" cy="359301"/>
            <a:chOff x="862283" y="4274771"/>
            <a:chExt cx="341204" cy="359301"/>
          </a:xfrm>
        </p:grpSpPr>
        <p:sp>
          <p:nvSpPr>
            <p:cNvPr id="12562" name="Google Shape;12562;p6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1"/>
          <p:cNvGrpSpPr/>
          <p:nvPr/>
        </p:nvGrpSpPr>
        <p:grpSpPr>
          <a:xfrm>
            <a:off x="1396957" y="4287365"/>
            <a:ext cx="301861" cy="332871"/>
            <a:chOff x="1396957" y="4287365"/>
            <a:chExt cx="301861" cy="332871"/>
          </a:xfrm>
        </p:grpSpPr>
        <p:sp>
          <p:nvSpPr>
            <p:cNvPr id="12566" name="Google Shape;12566;p6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61"/>
          <p:cNvGrpSpPr/>
          <p:nvPr/>
        </p:nvGrpSpPr>
        <p:grpSpPr>
          <a:xfrm>
            <a:off x="1865381" y="4277506"/>
            <a:ext cx="396131" cy="355612"/>
            <a:chOff x="1865381" y="4277506"/>
            <a:chExt cx="396131" cy="355612"/>
          </a:xfrm>
        </p:grpSpPr>
        <p:sp>
          <p:nvSpPr>
            <p:cNvPr id="12582" name="Google Shape;12582;p6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61"/>
          <p:cNvGrpSpPr/>
          <p:nvPr/>
        </p:nvGrpSpPr>
        <p:grpSpPr>
          <a:xfrm>
            <a:off x="2411823" y="4303999"/>
            <a:ext cx="334398" cy="299953"/>
            <a:chOff x="2411823" y="4303999"/>
            <a:chExt cx="334398" cy="299953"/>
          </a:xfrm>
        </p:grpSpPr>
        <p:sp>
          <p:nvSpPr>
            <p:cNvPr id="12589" name="Google Shape;12589;p6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1"/>
          <p:cNvGrpSpPr/>
          <p:nvPr/>
        </p:nvGrpSpPr>
        <p:grpSpPr>
          <a:xfrm>
            <a:off x="2903337" y="4279032"/>
            <a:ext cx="382519" cy="350682"/>
            <a:chOff x="2903337" y="4279032"/>
            <a:chExt cx="382519" cy="350682"/>
          </a:xfrm>
        </p:grpSpPr>
        <p:sp>
          <p:nvSpPr>
            <p:cNvPr id="12597" name="Google Shape;12597;p6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61"/>
          <p:cNvGrpSpPr/>
          <p:nvPr/>
        </p:nvGrpSpPr>
        <p:grpSpPr>
          <a:xfrm>
            <a:off x="3933342" y="4315767"/>
            <a:ext cx="383632" cy="276449"/>
            <a:chOff x="3933342" y="4315767"/>
            <a:chExt cx="383632" cy="276449"/>
          </a:xfrm>
        </p:grpSpPr>
        <p:sp>
          <p:nvSpPr>
            <p:cNvPr id="12613" name="Google Shape;12613;p6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1"/>
          <p:cNvGrpSpPr/>
          <p:nvPr/>
        </p:nvGrpSpPr>
        <p:grpSpPr>
          <a:xfrm>
            <a:off x="3441065" y="4302505"/>
            <a:ext cx="337069" cy="302593"/>
            <a:chOff x="3441065" y="4302505"/>
            <a:chExt cx="337069" cy="302593"/>
          </a:xfrm>
        </p:grpSpPr>
        <p:sp>
          <p:nvSpPr>
            <p:cNvPr id="12620" name="Google Shape;12620;p6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61"/>
          <p:cNvGrpSpPr/>
          <p:nvPr/>
        </p:nvGrpSpPr>
        <p:grpSpPr>
          <a:xfrm>
            <a:off x="3532345" y="3362635"/>
            <a:ext cx="339328" cy="336274"/>
            <a:chOff x="3532345" y="3362635"/>
            <a:chExt cx="339328" cy="336274"/>
          </a:xfrm>
        </p:grpSpPr>
        <p:sp>
          <p:nvSpPr>
            <p:cNvPr id="12634" name="Google Shape;12634;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9" name="Google Shape;12639;p6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0" name="Google Shape;12640;p61"/>
          <p:cNvGrpSpPr/>
          <p:nvPr/>
        </p:nvGrpSpPr>
        <p:grpSpPr>
          <a:xfrm>
            <a:off x="1883955" y="3808700"/>
            <a:ext cx="162873" cy="351445"/>
            <a:chOff x="1883955" y="3808700"/>
            <a:chExt cx="162873" cy="351445"/>
          </a:xfrm>
        </p:grpSpPr>
        <p:sp>
          <p:nvSpPr>
            <p:cNvPr id="12641" name="Google Shape;12641;p6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61"/>
          <p:cNvGrpSpPr/>
          <p:nvPr/>
        </p:nvGrpSpPr>
        <p:grpSpPr>
          <a:xfrm>
            <a:off x="939156" y="3809209"/>
            <a:ext cx="192007" cy="351318"/>
            <a:chOff x="939156" y="3809209"/>
            <a:chExt cx="192007" cy="351318"/>
          </a:xfrm>
        </p:grpSpPr>
        <p:sp>
          <p:nvSpPr>
            <p:cNvPr id="12644" name="Google Shape;12644;p6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61"/>
          <p:cNvGrpSpPr/>
          <p:nvPr/>
        </p:nvGrpSpPr>
        <p:grpSpPr>
          <a:xfrm>
            <a:off x="2306167" y="3809845"/>
            <a:ext cx="193915" cy="349155"/>
            <a:chOff x="2306167" y="3809845"/>
            <a:chExt cx="193915" cy="349155"/>
          </a:xfrm>
        </p:grpSpPr>
        <p:sp>
          <p:nvSpPr>
            <p:cNvPr id="12647" name="Google Shape;12647;p6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61"/>
          <p:cNvGrpSpPr/>
          <p:nvPr/>
        </p:nvGrpSpPr>
        <p:grpSpPr>
          <a:xfrm>
            <a:off x="1323901" y="3807173"/>
            <a:ext cx="356343" cy="356757"/>
            <a:chOff x="1323901" y="3807173"/>
            <a:chExt cx="356343" cy="356757"/>
          </a:xfrm>
        </p:grpSpPr>
        <p:sp>
          <p:nvSpPr>
            <p:cNvPr id="12655" name="Google Shape;12655;p6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9" name="Google Shape;12679;p6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61"/>
          <p:cNvGrpSpPr/>
          <p:nvPr/>
        </p:nvGrpSpPr>
        <p:grpSpPr>
          <a:xfrm>
            <a:off x="859262" y="3353920"/>
            <a:ext cx="306759" cy="351445"/>
            <a:chOff x="859262" y="3353920"/>
            <a:chExt cx="306759" cy="351445"/>
          </a:xfrm>
        </p:grpSpPr>
        <p:sp>
          <p:nvSpPr>
            <p:cNvPr id="12681" name="Google Shape;12681;p6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6" name="Google Shape;12686;p6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7" name="Google Shape;12687;p61"/>
          <p:cNvGrpSpPr/>
          <p:nvPr/>
        </p:nvGrpSpPr>
        <p:grpSpPr>
          <a:xfrm>
            <a:off x="3967437" y="3837102"/>
            <a:ext cx="364708" cy="295405"/>
            <a:chOff x="3967437" y="3837102"/>
            <a:chExt cx="364708" cy="295405"/>
          </a:xfrm>
        </p:grpSpPr>
        <p:sp>
          <p:nvSpPr>
            <p:cNvPr id="12688" name="Google Shape;12688;p6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3" name="Google Shape;12693;p6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6" name="Google Shape;12696;p61"/>
          <p:cNvGrpSpPr/>
          <p:nvPr/>
        </p:nvGrpSpPr>
        <p:grpSpPr>
          <a:xfrm>
            <a:off x="5811827" y="3806451"/>
            <a:ext cx="283743" cy="308444"/>
            <a:chOff x="5964227" y="3858701"/>
            <a:chExt cx="283743" cy="308444"/>
          </a:xfrm>
        </p:grpSpPr>
        <p:sp>
          <p:nvSpPr>
            <p:cNvPr id="12697" name="Google Shape;12697;p6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1"/>
          <p:cNvGrpSpPr/>
          <p:nvPr/>
        </p:nvGrpSpPr>
        <p:grpSpPr>
          <a:xfrm>
            <a:off x="6243508" y="3873073"/>
            <a:ext cx="320372" cy="213602"/>
            <a:chOff x="6395908" y="3873073"/>
            <a:chExt cx="320372" cy="213602"/>
          </a:xfrm>
        </p:grpSpPr>
        <p:sp>
          <p:nvSpPr>
            <p:cNvPr id="12702" name="Google Shape;12702;p6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1"/>
          <p:cNvGrpSpPr/>
          <p:nvPr/>
        </p:nvGrpSpPr>
        <p:grpSpPr>
          <a:xfrm>
            <a:off x="7262890" y="3802816"/>
            <a:ext cx="357138" cy="352018"/>
            <a:chOff x="7415290" y="3802816"/>
            <a:chExt cx="357138" cy="352018"/>
          </a:xfrm>
        </p:grpSpPr>
        <p:sp>
          <p:nvSpPr>
            <p:cNvPr id="12713" name="Google Shape;12713;p6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1" name="Google Shape;12721;p61"/>
          <p:cNvGrpSpPr/>
          <p:nvPr/>
        </p:nvGrpSpPr>
        <p:grpSpPr>
          <a:xfrm>
            <a:off x="6737312" y="3833413"/>
            <a:ext cx="355230" cy="293401"/>
            <a:chOff x="6889712" y="3833413"/>
            <a:chExt cx="355230" cy="293401"/>
          </a:xfrm>
        </p:grpSpPr>
        <p:sp>
          <p:nvSpPr>
            <p:cNvPr id="12722" name="Google Shape;12722;p6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61"/>
          <p:cNvGrpSpPr/>
          <p:nvPr/>
        </p:nvGrpSpPr>
        <p:grpSpPr>
          <a:xfrm>
            <a:off x="7707152" y="3835870"/>
            <a:ext cx="282318" cy="337168"/>
            <a:chOff x="1635875" y="237775"/>
            <a:chExt cx="4370250" cy="5219325"/>
          </a:xfrm>
        </p:grpSpPr>
        <p:sp>
          <p:nvSpPr>
            <p:cNvPr id="12728" name="Google Shape;12728;p6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0" name="Google Shape;12730;p61"/>
          <p:cNvGrpSpPr/>
          <p:nvPr/>
        </p:nvGrpSpPr>
        <p:grpSpPr>
          <a:xfrm>
            <a:off x="3103963" y="3361140"/>
            <a:ext cx="297886" cy="337578"/>
            <a:chOff x="3103963" y="3361140"/>
            <a:chExt cx="297886" cy="337578"/>
          </a:xfrm>
        </p:grpSpPr>
        <p:sp>
          <p:nvSpPr>
            <p:cNvPr id="12731" name="Google Shape;12731;p6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61"/>
          <p:cNvGrpSpPr/>
          <p:nvPr/>
        </p:nvGrpSpPr>
        <p:grpSpPr>
          <a:xfrm>
            <a:off x="2667821" y="3361108"/>
            <a:ext cx="273046" cy="337801"/>
            <a:chOff x="2667821" y="3361108"/>
            <a:chExt cx="273046" cy="337801"/>
          </a:xfrm>
        </p:grpSpPr>
        <p:sp>
          <p:nvSpPr>
            <p:cNvPr id="12756" name="Google Shape;12756;p6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61"/>
          <p:cNvGrpSpPr/>
          <p:nvPr/>
        </p:nvGrpSpPr>
        <p:grpSpPr>
          <a:xfrm>
            <a:off x="2212469" y="3360313"/>
            <a:ext cx="282715" cy="338660"/>
            <a:chOff x="2212469" y="3360313"/>
            <a:chExt cx="282715" cy="338660"/>
          </a:xfrm>
        </p:grpSpPr>
        <p:sp>
          <p:nvSpPr>
            <p:cNvPr id="12776" name="Google Shape;12776;p6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1"/>
          <p:cNvGrpSpPr/>
          <p:nvPr/>
        </p:nvGrpSpPr>
        <p:grpSpPr>
          <a:xfrm>
            <a:off x="1768821" y="3361108"/>
            <a:ext cx="278739" cy="339073"/>
            <a:chOff x="1768821" y="3361108"/>
            <a:chExt cx="278739" cy="339073"/>
          </a:xfrm>
        </p:grpSpPr>
        <p:sp>
          <p:nvSpPr>
            <p:cNvPr id="12780" name="Google Shape;12780;p6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1"/>
          <p:cNvGrpSpPr/>
          <p:nvPr/>
        </p:nvGrpSpPr>
        <p:grpSpPr>
          <a:xfrm>
            <a:off x="5337883" y="3336873"/>
            <a:ext cx="307141" cy="376826"/>
            <a:chOff x="5337883" y="3336873"/>
            <a:chExt cx="307141" cy="376826"/>
          </a:xfrm>
        </p:grpSpPr>
        <p:sp>
          <p:nvSpPr>
            <p:cNvPr id="12792" name="Google Shape;12792;p6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61"/>
          <p:cNvGrpSpPr/>
          <p:nvPr/>
        </p:nvGrpSpPr>
        <p:grpSpPr>
          <a:xfrm>
            <a:off x="4883835" y="3337255"/>
            <a:ext cx="323425" cy="377557"/>
            <a:chOff x="4883835" y="3337255"/>
            <a:chExt cx="323425" cy="377557"/>
          </a:xfrm>
        </p:grpSpPr>
        <p:sp>
          <p:nvSpPr>
            <p:cNvPr id="12795" name="Google Shape;12795;p6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61"/>
          <p:cNvGrpSpPr/>
          <p:nvPr/>
        </p:nvGrpSpPr>
        <p:grpSpPr>
          <a:xfrm>
            <a:off x="6193310" y="3407289"/>
            <a:ext cx="352590" cy="237488"/>
            <a:chOff x="6193310" y="3407289"/>
            <a:chExt cx="352590" cy="237488"/>
          </a:xfrm>
        </p:grpSpPr>
        <p:sp>
          <p:nvSpPr>
            <p:cNvPr id="12799" name="Google Shape;12799;p6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61"/>
          <p:cNvGrpSpPr/>
          <p:nvPr/>
        </p:nvGrpSpPr>
        <p:grpSpPr>
          <a:xfrm>
            <a:off x="6637117" y="3397843"/>
            <a:ext cx="353735" cy="254504"/>
            <a:chOff x="6637117" y="3397843"/>
            <a:chExt cx="353735" cy="254504"/>
          </a:xfrm>
        </p:grpSpPr>
        <p:sp>
          <p:nvSpPr>
            <p:cNvPr id="12805" name="Google Shape;12805;p6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1" name="Google Shape;12811;p61"/>
          <p:cNvGrpSpPr/>
          <p:nvPr/>
        </p:nvGrpSpPr>
        <p:grpSpPr>
          <a:xfrm>
            <a:off x="7075994" y="3349531"/>
            <a:ext cx="360637" cy="352336"/>
            <a:chOff x="7075994" y="3349531"/>
            <a:chExt cx="360637" cy="352336"/>
          </a:xfrm>
        </p:grpSpPr>
        <p:sp>
          <p:nvSpPr>
            <p:cNvPr id="12812" name="Google Shape;12812;p6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61"/>
          <p:cNvGrpSpPr/>
          <p:nvPr/>
        </p:nvGrpSpPr>
        <p:grpSpPr>
          <a:xfrm>
            <a:off x="7651983" y="3349181"/>
            <a:ext cx="107183" cy="352399"/>
            <a:chOff x="7651983" y="3349181"/>
            <a:chExt cx="107183" cy="352399"/>
          </a:xfrm>
        </p:grpSpPr>
        <p:sp>
          <p:nvSpPr>
            <p:cNvPr id="12820" name="Google Shape;12820;p6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61"/>
          <p:cNvGrpSpPr/>
          <p:nvPr/>
        </p:nvGrpSpPr>
        <p:grpSpPr>
          <a:xfrm>
            <a:off x="7973468" y="3382322"/>
            <a:ext cx="352590" cy="287072"/>
            <a:chOff x="7973468" y="3382322"/>
            <a:chExt cx="352590" cy="287072"/>
          </a:xfrm>
        </p:grpSpPr>
        <p:sp>
          <p:nvSpPr>
            <p:cNvPr id="12823" name="Google Shape;12823;p6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38"/>
        <p:cNvGrpSpPr/>
        <p:nvPr/>
      </p:nvGrpSpPr>
      <p:grpSpPr>
        <a:xfrm>
          <a:off x="0" y="0"/>
          <a:ext cx="0" cy="0"/>
          <a:chOff x="0" y="0"/>
          <a:chExt cx="0" cy="0"/>
        </a:xfrm>
      </p:grpSpPr>
      <p:sp>
        <p:nvSpPr>
          <p:cNvPr id="12839" name="Google Shape;12839;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40" name="Google Shape;12840;p62"/>
          <p:cNvGrpSpPr/>
          <p:nvPr/>
        </p:nvGrpSpPr>
        <p:grpSpPr>
          <a:xfrm>
            <a:off x="849677" y="1500658"/>
            <a:ext cx="347872" cy="347488"/>
            <a:chOff x="849677" y="1500658"/>
            <a:chExt cx="347872" cy="347488"/>
          </a:xfrm>
        </p:grpSpPr>
        <p:sp>
          <p:nvSpPr>
            <p:cNvPr id="12841" name="Google Shape;12841;p6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2"/>
          <p:cNvGrpSpPr/>
          <p:nvPr/>
        </p:nvGrpSpPr>
        <p:grpSpPr>
          <a:xfrm>
            <a:off x="1415853" y="1500658"/>
            <a:ext cx="315872" cy="347488"/>
            <a:chOff x="1415853" y="1500658"/>
            <a:chExt cx="315872" cy="347488"/>
          </a:xfrm>
        </p:grpSpPr>
        <p:sp>
          <p:nvSpPr>
            <p:cNvPr id="12848" name="Google Shape;12848;p6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62"/>
          <p:cNvGrpSpPr/>
          <p:nvPr/>
        </p:nvGrpSpPr>
        <p:grpSpPr>
          <a:xfrm>
            <a:off x="4697389" y="1500658"/>
            <a:ext cx="347520" cy="347104"/>
            <a:chOff x="4697389" y="1500658"/>
            <a:chExt cx="347520" cy="347104"/>
          </a:xfrm>
        </p:grpSpPr>
        <p:sp>
          <p:nvSpPr>
            <p:cNvPr id="12853" name="Google Shape;12853;p6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62"/>
          <p:cNvGrpSpPr/>
          <p:nvPr/>
        </p:nvGrpSpPr>
        <p:grpSpPr>
          <a:xfrm>
            <a:off x="3603533" y="1964946"/>
            <a:ext cx="347520" cy="353760"/>
            <a:chOff x="3603533" y="1964946"/>
            <a:chExt cx="347520" cy="353760"/>
          </a:xfrm>
        </p:grpSpPr>
        <p:sp>
          <p:nvSpPr>
            <p:cNvPr id="12857" name="Google Shape;12857;p6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62"/>
          <p:cNvGrpSpPr/>
          <p:nvPr/>
        </p:nvGrpSpPr>
        <p:grpSpPr>
          <a:xfrm>
            <a:off x="1950765" y="1964338"/>
            <a:ext cx="357792" cy="352448"/>
            <a:chOff x="1950765" y="1964338"/>
            <a:chExt cx="357792" cy="352448"/>
          </a:xfrm>
        </p:grpSpPr>
        <p:sp>
          <p:nvSpPr>
            <p:cNvPr id="12861" name="Google Shape;12861;p6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62"/>
          <p:cNvGrpSpPr/>
          <p:nvPr/>
        </p:nvGrpSpPr>
        <p:grpSpPr>
          <a:xfrm>
            <a:off x="7435629" y="1964690"/>
            <a:ext cx="367712" cy="353248"/>
            <a:chOff x="7435629" y="1964690"/>
            <a:chExt cx="367712" cy="353248"/>
          </a:xfrm>
        </p:grpSpPr>
        <p:sp>
          <p:nvSpPr>
            <p:cNvPr id="12866" name="Google Shape;12866;p6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62"/>
          <p:cNvGrpSpPr/>
          <p:nvPr/>
        </p:nvGrpSpPr>
        <p:grpSpPr>
          <a:xfrm>
            <a:off x="2512749" y="1965042"/>
            <a:ext cx="333024" cy="352896"/>
            <a:chOff x="2512749" y="1965042"/>
            <a:chExt cx="333024" cy="352896"/>
          </a:xfrm>
        </p:grpSpPr>
        <p:sp>
          <p:nvSpPr>
            <p:cNvPr id="12871" name="Google Shape;12871;p6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2"/>
          <p:cNvGrpSpPr/>
          <p:nvPr/>
        </p:nvGrpSpPr>
        <p:grpSpPr>
          <a:xfrm>
            <a:off x="1398317" y="1981778"/>
            <a:ext cx="365792" cy="335392"/>
            <a:chOff x="1398317" y="1981778"/>
            <a:chExt cx="365792" cy="335392"/>
          </a:xfrm>
        </p:grpSpPr>
        <p:sp>
          <p:nvSpPr>
            <p:cNvPr id="12877" name="Google Shape;12877;p6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62"/>
          <p:cNvGrpSpPr/>
          <p:nvPr/>
        </p:nvGrpSpPr>
        <p:grpSpPr>
          <a:xfrm>
            <a:off x="3052237" y="2003570"/>
            <a:ext cx="353600" cy="314752"/>
            <a:chOff x="3052237" y="2003570"/>
            <a:chExt cx="353600" cy="314752"/>
          </a:xfrm>
        </p:grpSpPr>
        <p:sp>
          <p:nvSpPr>
            <p:cNvPr id="12884" name="Google Shape;12884;p6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62"/>
          <p:cNvGrpSpPr/>
          <p:nvPr/>
        </p:nvGrpSpPr>
        <p:grpSpPr>
          <a:xfrm>
            <a:off x="1404013" y="2958066"/>
            <a:ext cx="368096" cy="223968"/>
            <a:chOff x="1404013" y="2958066"/>
            <a:chExt cx="368096" cy="223968"/>
          </a:xfrm>
        </p:grpSpPr>
        <p:sp>
          <p:nvSpPr>
            <p:cNvPr id="12888" name="Google Shape;12888;p6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0" name="Google Shape;12890;p6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2" name="Google Shape;12892;p62"/>
          <p:cNvGrpSpPr/>
          <p:nvPr/>
        </p:nvGrpSpPr>
        <p:grpSpPr>
          <a:xfrm>
            <a:off x="1951149" y="2885202"/>
            <a:ext cx="370368" cy="367328"/>
            <a:chOff x="1951149" y="2885202"/>
            <a:chExt cx="370368" cy="367328"/>
          </a:xfrm>
        </p:grpSpPr>
        <p:sp>
          <p:nvSpPr>
            <p:cNvPr id="12893" name="Google Shape;12893;p6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62"/>
          <p:cNvGrpSpPr/>
          <p:nvPr/>
        </p:nvGrpSpPr>
        <p:grpSpPr>
          <a:xfrm>
            <a:off x="2501677" y="2906162"/>
            <a:ext cx="367328" cy="327296"/>
            <a:chOff x="2501677" y="2906162"/>
            <a:chExt cx="367328" cy="327296"/>
          </a:xfrm>
        </p:grpSpPr>
        <p:sp>
          <p:nvSpPr>
            <p:cNvPr id="12897" name="Google Shape;12897;p6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0" name="Google Shape;12900;p6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1" name="Google Shape;12901;p62"/>
          <p:cNvGrpSpPr/>
          <p:nvPr/>
        </p:nvGrpSpPr>
        <p:grpSpPr>
          <a:xfrm>
            <a:off x="3050317" y="2893714"/>
            <a:ext cx="367712" cy="354240"/>
            <a:chOff x="3050317" y="2893714"/>
            <a:chExt cx="367712" cy="354240"/>
          </a:xfrm>
        </p:grpSpPr>
        <p:sp>
          <p:nvSpPr>
            <p:cNvPr id="12902" name="Google Shape;12902;p6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4" name="Google Shape;12904;p6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6" name="Google Shape;12906;p62"/>
          <p:cNvGrpSpPr/>
          <p:nvPr/>
        </p:nvGrpSpPr>
        <p:grpSpPr>
          <a:xfrm>
            <a:off x="7531277" y="2886354"/>
            <a:ext cx="185184" cy="367296"/>
            <a:chOff x="7531277" y="2886354"/>
            <a:chExt cx="185184" cy="367296"/>
          </a:xfrm>
        </p:grpSpPr>
        <p:sp>
          <p:nvSpPr>
            <p:cNvPr id="12907" name="Google Shape;12907;p6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62"/>
          <p:cNvGrpSpPr/>
          <p:nvPr/>
        </p:nvGrpSpPr>
        <p:grpSpPr>
          <a:xfrm>
            <a:off x="6926637" y="2886738"/>
            <a:ext cx="297184" cy="367296"/>
            <a:chOff x="6926637" y="2886738"/>
            <a:chExt cx="297184" cy="367296"/>
          </a:xfrm>
        </p:grpSpPr>
        <p:sp>
          <p:nvSpPr>
            <p:cNvPr id="12911" name="Google Shape;12911;p6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4" name="Google Shape;12914;p6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6" name="Google Shape;12916;p62"/>
          <p:cNvGrpSpPr/>
          <p:nvPr/>
        </p:nvGrpSpPr>
        <p:grpSpPr>
          <a:xfrm>
            <a:off x="6340653" y="2886354"/>
            <a:ext cx="370368" cy="368064"/>
            <a:chOff x="6340653" y="2886354"/>
            <a:chExt cx="370368" cy="368064"/>
          </a:xfrm>
        </p:grpSpPr>
        <p:sp>
          <p:nvSpPr>
            <p:cNvPr id="12917" name="Google Shape;12917;p6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3" name="Google Shape;12923;p62"/>
          <p:cNvGrpSpPr/>
          <p:nvPr/>
        </p:nvGrpSpPr>
        <p:grpSpPr>
          <a:xfrm>
            <a:off x="5246797" y="1981426"/>
            <a:ext cx="354752" cy="336512"/>
            <a:chOff x="5246797" y="1981426"/>
            <a:chExt cx="354752" cy="336512"/>
          </a:xfrm>
        </p:grpSpPr>
        <p:sp>
          <p:nvSpPr>
            <p:cNvPr id="12924" name="Google Shape;12924;p6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62"/>
          <p:cNvGrpSpPr/>
          <p:nvPr/>
        </p:nvGrpSpPr>
        <p:grpSpPr>
          <a:xfrm>
            <a:off x="4148749" y="2102066"/>
            <a:ext cx="355136" cy="216256"/>
            <a:chOff x="4148749" y="2102066"/>
            <a:chExt cx="355136" cy="216256"/>
          </a:xfrm>
        </p:grpSpPr>
        <p:sp>
          <p:nvSpPr>
            <p:cNvPr id="12927" name="Google Shape;12927;p6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2"/>
          <p:cNvGrpSpPr/>
          <p:nvPr/>
        </p:nvGrpSpPr>
        <p:grpSpPr>
          <a:xfrm>
            <a:off x="5794669" y="2001426"/>
            <a:ext cx="354752" cy="315360"/>
            <a:chOff x="5794669" y="2001426"/>
            <a:chExt cx="354752" cy="315360"/>
          </a:xfrm>
        </p:grpSpPr>
        <p:sp>
          <p:nvSpPr>
            <p:cNvPr id="12930" name="Google Shape;12930;p6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62"/>
          <p:cNvGrpSpPr/>
          <p:nvPr/>
        </p:nvGrpSpPr>
        <p:grpSpPr>
          <a:xfrm>
            <a:off x="6345229" y="2029842"/>
            <a:ext cx="352832" cy="289216"/>
            <a:chOff x="6345229" y="2029842"/>
            <a:chExt cx="352832" cy="289216"/>
          </a:xfrm>
        </p:grpSpPr>
        <p:sp>
          <p:nvSpPr>
            <p:cNvPr id="12933" name="Google Shape;12933;p6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2"/>
          <p:cNvGrpSpPr/>
          <p:nvPr/>
        </p:nvGrpSpPr>
        <p:grpSpPr>
          <a:xfrm>
            <a:off x="4697389" y="2036338"/>
            <a:ext cx="354752" cy="281984"/>
            <a:chOff x="4697389" y="2036338"/>
            <a:chExt cx="354752" cy="281984"/>
          </a:xfrm>
        </p:grpSpPr>
        <p:sp>
          <p:nvSpPr>
            <p:cNvPr id="12936" name="Google Shape;12936;p6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2"/>
          <p:cNvGrpSpPr/>
          <p:nvPr/>
        </p:nvGrpSpPr>
        <p:grpSpPr>
          <a:xfrm>
            <a:off x="1404013" y="2424754"/>
            <a:ext cx="353600" cy="354944"/>
            <a:chOff x="1404013" y="2424754"/>
            <a:chExt cx="353600" cy="354944"/>
          </a:xfrm>
        </p:grpSpPr>
        <p:sp>
          <p:nvSpPr>
            <p:cNvPr id="12939" name="Google Shape;12939;p6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2"/>
          <p:cNvGrpSpPr/>
          <p:nvPr/>
        </p:nvGrpSpPr>
        <p:grpSpPr>
          <a:xfrm>
            <a:off x="854253" y="2428274"/>
            <a:ext cx="355104" cy="351040"/>
            <a:chOff x="854253" y="2428274"/>
            <a:chExt cx="355104" cy="351040"/>
          </a:xfrm>
        </p:grpSpPr>
        <p:sp>
          <p:nvSpPr>
            <p:cNvPr id="12945" name="Google Shape;12945;p6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2"/>
          <p:cNvGrpSpPr/>
          <p:nvPr/>
        </p:nvGrpSpPr>
        <p:grpSpPr>
          <a:xfrm>
            <a:off x="6896909" y="2440946"/>
            <a:ext cx="354752" cy="275904"/>
            <a:chOff x="6896909" y="2440946"/>
            <a:chExt cx="354752" cy="275904"/>
          </a:xfrm>
        </p:grpSpPr>
        <p:sp>
          <p:nvSpPr>
            <p:cNvPr id="12948" name="Google Shape;12948;p6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0" name="Google Shape;12950;p6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1" name="Google Shape;12951;p62"/>
          <p:cNvGrpSpPr/>
          <p:nvPr/>
        </p:nvGrpSpPr>
        <p:grpSpPr>
          <a:xfrm>
            <a:off x="5265069" y="2424754"/>
            <a:ext cx="321984" cy="354560"/>
            <a:chOff x="5265069" y="2424754"/>
            <a:chExt cx="321984" cy="354560"/>
          </a:xfrm>
        </p:grpSpPr>
        <p:sp>
          <p:nvSpPr>
            <p:cNvPr id="12952" name="Google Shape;12952;p6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62"/>
          <p:cNvGrpSpPr/>
          <p:nvPr/>
        </p:nvGrpSpPr>
        <p:grpSpPr>
          <a:xfrm>
            <a:off x="4150669" y="2466770"/>
            <a:ext cx="355104" cy="259584"/>
            <a:chOff x="4150669" y="2466770"/>
            <a:chExt cx="355104" cy="259584"/>
          </a:xfrm>
        </p:grpSpPr>
        <p:sp>
          <p:nvSpPr>
            <p:cNvPr id="12955" name="Google Shape;12955;p6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2"/>
          <p:cNvGrpSpPr/>
          <p:nvPr/>
        </p:nvGrpSpPr>
        <p:grpSpPr>
          <a:xfrm>
            <a:off x="4699693" y="2424946"/>
            <a:ext cx="354336" cy="353984"/>
            <a:chOff x="4699693" y="2424946"/>
            <a:chExt cx="354336" cy="353984"/>
          </a:xfrm>
        </p:grpSpPr>
        <p:sp>
          <p:nvSpPr>
            <p:cNvPr id="12960" name="Google Shape;12960;p6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4" name="Google Shape;12964;p62"/>
          <p:cNvGrpSpPr/>
          <p:nvPr/>
        </p:nvGrpSpPr>
        <p:grpSpPr>
          <a:xfrm>
            <a:off x="1953037" y="2552242"/>
            <a:ext cx="355136" cy="227072"/>
            <a:chOff x="1953037" y="2552242"/>
            <a:chExt cx="355136" cy="227072"/>
          </a:xfrm>
        </p:grpSpPr>
        <p:sp>
          <p:nvSpPr>
            <p:cNvPr id="12965" name="Google Shape;12965;p6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7" name="Google Shape;12967;p6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8" name="Google Shape;12968;p62"/>
          <p:cNvGrpSpPr/>
          <p:nvPr/>
        </p:nvGrpSpPr>
        <p:grpSpPr>
          <a:xfrm>
            <a:off x="2500941" y="2527218"/>
            <a:ext cx="355104" cy="250944"/>
            <a:chOff x="2500941" y="2527218"/>
            <a:chExt cx="355104" cy="250944"/>
          </a:xfrm>
        </p:grpSpPr>
        <p:sp>
          <p:nvSpPr>
            <p:cNvPr id="12969" name="Google Shape;12969;p6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5" name="Google Shape;12975;p62"/>
          <p:cNvGrpSpPr/>
          <p:nvPr/>
        </p:nvGrpSpPr>
        <p:grpSpPr>
          <a:xfrm>
            <a:off x="7993805" y="2427122"/>
            <a:ext cx="356256" cy="351808"/>
            <a:chOff x="7993805" y="2427122"/>
            <a:chExt cx="356256" cy="351808"/>
          </a:xfrm>
        </p:grpSpPr>
        <p:sp>
          <p:nvSpPr>
            <p:cNvPr id="12976" name="Google Shape;12976;p6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62"/>
          <p:cNvGrpSpPr/>
          <p:nvPr/>
        </p:nvGrpSpPr>
        <p:grpSpPr>
          <a:xfrm>
            <a:off x="878637" y="1965010"/>
            <a:ext cx="308640" cy="353312"/>
            <a:chOff x="878637" y="1965010"/>
            <a:chExt cx="308640" cy="353312"/>
          </a:xfrm>
        </p:grpSpPr>
        <p:sp>
          <p:nvSpPr>
            <p:cNvPr id="12980" name="Google Shape;12980;p6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62"/>
          <p:cNvGrpSpPr/>
          <p:nvPr/>
        </p:nvGrpSpPr>
        <p:grpSpPr>
          <a:xfrm>
            <a:off x="6896141" y="1964722"/>
            <a:ext cx="348256" cy="352448"/>
            <a:chOff x="6896141" y="1964722"/>
            <a:chExt cx="348256" cy="352448"/>
          </a:xfrm>
        </p:grpSpPr>
        <p:sp>
          <p:nvSpPr>
            <p:cNvPr id="12984" name="Google Shape;12984;p6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62"/>
          <p:cNvGrpSpPr/>
          <p:nvPr/>
        </p:nvGrpSpPr>
        <p:grpSpPr>
          <a:xfrm>
            <a:off x="7989997" y="2015378"/>
            <a:ext cx="355136" cy="303328"/>
            <a:chOff x="7989997" y="2015378"/>
            <a:chExt cx="355136" cy="303328"/>
          </a:xfrm>
        </p:grpSpPr>
        <p:sp>
          <p:nvSpPr>
            <p:cNvPr id="12988" name="Google Shape;12988;p6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2"/>
          <p:cNvGrpSpPr/>
          <p:nvPr/>
        </p:nvGrpSpPr>
        <p:grpSpPr>
          <a:xfrm>
            <a:off x="3598221" y="1509362"/>
            <a:ext cx="348640" cy="330784"/>
            <a:chOff x="3598221" y="1509362"/>
            <a:chExt cx="348640" cy="330784"/>
          </a:xfrm>
        </p:grpSpPr>
        <p:sp>
          <p:nvSpPr>
            <p:cNvPr id="12992" name="Google Shape;12992;p6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62"/>
          <p:cNvGrpSpPr/>
          <p:nvPr/>
        </p:nvGrpSpPr>
        <p:grpSpPr>
          <a:xfrm>
            <a:off x="5246797" y="1500658"/>
            <a:ext cx="347872" cy="347488"/>
            <a:chOff x="5246797" y="1500658"/>
            <a:chExt cx="347872" cy="347488"/>
          </a:xfrm>
        </p:grpSpPr>
        <p:sp>
          <p:nvSpPr>
            <p:cNvPr id="12997" name="Google Shape;12997;p6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62"/>
          <p:cNvGrpSpPr/>
          <p:nvPr/>
        </p:nvGrpSpPr>
        <p:grpSpPr>
          <a:xfrm>
            <a:off x="5796589" y="1500658"/>
            <a:ext cx="349024" cy="346752"/>
            <a:chOff x="5796589" y="1500658"/>
            <a:chExt cx="349024" cy="346752"/>
          </a:xfrm>
        </p:grpSpPr>
        <p:sp>
          <p:nvSpPr>
            <p:cNvPr id="13002" name="Google Shape;13002;p6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3" name="Google Shape;13003;p62"/>
            <p:cNvGrpSpPr/>
            <p:nvPr/>
          </p:nvGrpSpPr>
          <p:grpSpPr>
            <a:xfrm>
              <a:off x="5796589" y="1500658"/>
              <a:ext cx="349024" cy="346752"/>
              <a:chOff x="5796589" y="1500658"/>
              <a:chExt cx="349024" cy="346752"/>
            </a:xfrm>
          </p:grpSpPr>
          <p:sp>
            <p:nvSpPr>
              <p:cNvPr id="13004" name="Google Shape;13004;p6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08" name="Google Shape;13008;p62"/>
          <p:cNvGrpSpPr/>
          <p:nvPr/>
        </p:nvGrpSpPr>
        <p:grpSpPr>
          <a:xfrm>
            <a:off x="6895373" y="1502578"/>
            <a:ext cx="348640" cy="343296"/>
            <a:chOff x="6895373" y="1502578"/>
            <a:chExt cx="348640" cy="343296"/>
          </a:xfrm>
        </p:grpSpPr>
        <p:sp>
          <p:nvSpPr>
            <p:cNvPr id="13009" name="Google Shape;13009;p6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2" name="Google Shape;13012;p62"/>
          <p:cNvGrpSpPr/>
          <p:nvPr/>
        </p:nvGrpSpPr>
        <p:grpSpPr>
          <a:xfrm>
            <a:off x="4147597" y="1505458"/>
            <a:ext cx="347904" cy="336992"/>
            <a:chOff x="4147597" y="1505458"/>
            <a:chExt cx="347904" cy="336992"/>
          </a:xfrm>
        </p:grpSpPr>
        <p:sp>
          <p:nvSpPr>
            <p:cNvPr id="13013" name="Google Shape;13013;p6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2"/>
          <p:cNvGrpSpPr/>
          <p:nvPr/>
        </p:nvGrpSpPr>
        <p:grpSpPr>
          <a:xfrm>
            <a:off x="2499405" y="1499890"/>
            <a:ext cx="347488" cy="348256"/>
            <a:chOff x="2499405" y="1499890"/>
            <a:chExt cx="347488" cy="348256"/>
          </a:xfrm>
        </p:grpSpPr>
        <p:sp>
          <p:nvSpPr>
            <p:cNvPr id="13021" name="Google Shape;13021;p6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2"/>
          <p:cNvGrpSpPr/>
          <p:nvPr/>
        </p:nvGrpSpPr>
        <p:grpSpPr>
          <a:xfrm>
            <a:off x="1956845" y="1500498"/>
            <a:ext cx="331520" cy="348032"/>
            <a:chOff x="1956845" y="1500498"/>
            <a:chExt cx="331520" cy="348032"/>
          </a:xfrm>
        </p:grpSpPr>
        <p:sp>
          <p:nvSpPr>
            <p:cNvPr id="13027" name="Google Shape;13027;p6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62"/>
          <p:cNvGrpSpPr/>
          <p:nvPr/>
        </p:nvGrpSpPr>
        <p:grpSpPr>
          <a:xfrm>
            <a:off x="6345613" y="1549874"/>
            <a:ext cx="348640" cy="250656"/>
            <a:chOff x="6345613" y="1549874"/>
            <a:chExt cx="348640" cy="250656"/>
          </a:xfrm>
        </p:grpSpPr>
        <p:sp>
          <p:nvSpPr>
            <p:cNvPr id="13040" name="Google Shape;13040;p6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62"/>
          <p:cNvGrpSpPr/>
          <p:nvPr/>
        </p:nvGrpSpPr>
        <p:grpSpPr>
          <a:xfrm>
            <a:off x="7444781" y="1507026"/>
            <a:ext cx="348640" cy="334272"/>
            <a:chOff x="7444781" y="1507026"/>
            <a:chExt cx="348640" cy="334272"/>
          </a:xfrm>
        </p:grpSpPr>
        <p:sp>
          <p:nvSpPr>
            <p:cNvPr id="13047" name="Google Shape;13047;p6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62"/>
          <p:cNvGrpSpPr/>
          <p:nvPr/>
        </p:nvGrpSpPr>
        <p:grpSpPr>
          <a:xfrm>
            <a:off x="7995341" y="1506738"/>
            <a:ext cx="347872" cy="334944"/>
            <a:chOff x="7995341" y="1506738"/>
            <a:chExt cx="347872" cy="334944"/>
          </a:xfrm>
        </p:grpSpPr>
        <p:sp>
          <p:nvSpPr>
            <p:cNvPr id="13053" name="Google Shape;13053;p6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62"/>
          <p:cNvGrpSpPr/>
          <p:nvPr/>
        </p:nvGrpSpPr>
        <p:grpSpPr>
          <a:xfrm>
            <a:off x="3048045" y="1522930"/>
            <a:ext cx="347872" cy="303904"/>
            <a:chOff x="3048045" y="1522930"/>
            <a:chExt cx="347872" cy="303904"/>
          </a:xfrm>
        </p:grpSpPr>
        <p:sp>
          <p:nvSpPr>
            <p:cNvPr id="13060" name="Google Shape;13060;p6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1" name="Google Shape;13061;p62"/>
            <p:cNvGrpSpPr/>
            <p:nvPr/>
          </p:nvGrpSpPr>
          <p:grpSpPr>
            <a:xfrm>
              <a:off x="3048045" y="1522930"/>
              <a:ext cx="347872" cy="303904"/>
              <a:chOff x="3048045" y="1522930"/>
              <a:chExt cx="347872" cy="303904"/>
            </a:xfrm>
          </p:grpSpPr>
          <p:sp>
            <p:nvSpPr>
              <p:cNvPr id="13062" name="Google Shape;13062;p6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64" name="Google Shape;13064;p62"/>
          <p:cNvGrpSpPr/>
          <p:nvPr/>
        </p:nvGrpSpPr>
        <p:grpSpPr>
          <a:xfrm>
            <a:off x="1133133" y="3351922"/>
            <a:ext cx="313984" cy="358560"/>
            <a:chOff x="1133133" y="3351922"/>
            <a:chExt cx="313984" cy="358560"/>
          </a:xfrm>
        </p:grpSpPr>
        <p:sp>
          <p:nvSpPr>
            <p:cNvPr id="13065" name="Google Shape;13065;p6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1" name="Google Shape;13081;p6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82" name="Google Shape;13082;p62"/>
          <p:cNvGrpSpPr/>
          <p:nvPr/>
        </p:nvGrpSpPr>
        <p:grpSpPr>
          <a:xfrm>
            <a:off x="2795053" y="3352594"/>
            <a:ext cx="288448" cy="357120"/>
            <a:chOff x="2795053" y="3352594"/>
            <a:chExt cx="288448" cy="357120"/>
          </a:xfrm>
        </p:grpSpPr>
        <p:sp>
          <p:nvSpPr>
            <p:cNvPr id="13083" name="Google Shape;13083;p6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62"/>
          <p:cNvGrpSpPr/>
          <p:nvPr/>
        </p:nvGrpSpPr>
        <p:grpSpPr>
          <a:xfrm>
            <a:off x="2236525" y="3353202"/>
            <a:ext cx="304832" cy="356512"/>
            <a:chOff x="2236525" y="3353202"/>
            <a:chExt cx="304832" cy="356512"/>
          </a:xfrm>
        </p:grpSpPr>
        <p:sp>
          <p:nvSpPr>
            <p:cNvPr id="13093" name="Google Shape;13093;p6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62"/>
          <p:cNvGrpSpPr/>
          <p:nvPr/>
        </p:nvGrpSpPr>
        <p:grpSpPr>
          <a:xfrm>
            <a:off x="3910637" y="3352690"/>
            <a:ext cx="256800" cy="357024"/>
            <a:chOff x="3910637" y="3352690"/>
            <a:chExt cx="256800" cy="357024"/>
          </a:xfrm>
        </p:grpSpPr>
        <p:sp>
          <p:nvSpPr>
            <p:cNvPr id="13097" name="Google Shape;13097;p6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62"/>
          <p:cNvGrpSpPr/>
          <p:nvPr/>
        </p:nvGrpSpPr>
        <p:grpSpPr>
          <a:xfrm>
            <a:off x="6056429" y="3351922"/>
            <a:ext cx="360064" cy="360096"/>
            <a:chOff x="6056429" y="3351922"/>
            <a:chExt cx="360064" cy="360096"/>
          </a:xfrm>
        </p:grpSpPr>
        <p:sp>
          <p:nvSpPr>
            <p:cNvPr id="13101" name="Google Shape;13101;p6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2"/>
          <p:cNvGrpSpPr/>
          <p:nvPr/>
        </p:nvGrpSpPr>
        <p:grpSpPr>
          <a:xfrm>
            <a:off x="6608877" y="3353074"/>
            <a:ext cx="357408" cy="357408"/>
            <a:chOff x="6608877" y="3353074"/>
            <a:chExt cx="357408" cy="357408"/>
          </a:xfrm>
        </p:grpSpPr>
        <p:sp>
          <p:nvSpPr>
            <p:cNvPr id="13105" name="Google Shape;13105;p6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2" name="Google Shape;13112;p6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3" name="Google Shape;13113;p62"/>
          <p:cNvGrpSpPr/>
          <p:nvPr/>
        </p:nvGrpSpPr>
        <p:grpSpPr>
          <a:xfrm>
            <a:off x="3316269" y="3352402"/>
            <a:ext cx="344832" cy="356544"/>
            <a:chOff x="3316269" y="3352402"/>
            <a:chExt cx="344832" cy="356544"/>
          </a:xfrm>
        </p:grpSpPr>
        <p:sp>
          <p:nvSpPr>
            <p:cNvPr id="13114" name="Google Shape;13114;p6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7" name="Google Shape;13117;p6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8" name="Google Shape;13118;p62"/>
          <p:cNvGrpSpPr/>
          <p:nvPr/>
        </p:nvGrpSpPr>
        <p:grpSpPr>
          <a:xfrm>
            <a:off x="4959533" y="3370226"/>
            <a:ext cx="357408" cy="323488"/>
            <a:chOff x="4959533" y="3370226"/>
            <a:chExt cx="357408" cy="323488"/>
          </a:xfrm>
        </p:grpSpPr>
        <p:sp>
          <p:nvSpPr>
            <p:cNvPr id="13119" name="Google Shape;13119;p6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62"/>
          <p:cNvGrpSpPr/>
          <p:nvPr/>
        </p:nvGrpSpPr>
        <p:grpSpPr>
          <a:xfrm>
            <a:off x="7158637" y="3353074"/>
            <a:ext cx="357056" cy="357408"/>
            <a:chOff x="7158637" y="3353074"/>
            <a:chExt cx="357056" cy="357408"/>
          </a:xfrm>
        </p:grpSpPr>
        <p:sp>
          <p:nvSpPr>
            <p:cNvPr id="13122" name="Google Shape;13122;p6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2"/>
          <p:cNvGrpSpPr/>
          <p:nvPr/>
        </p:nvGrpSpPr>
        <p:grpSpPr>
          <a:xfrm>
            <a:off x="5508909" y="3371506"/>
            <a:ext cx="358560" cy="319552"/>
            <a:chOff x="5508909" y="3371506"/>
            <a:chExt cx="358560" cy="319552"/>
          </a:xfrm>
        </p:grpSpPr>
        <p:sp>
          <p:nvSpPr>
            <p:cNvPr id="13127" name="Google Shape;13127;p6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40"/>
        <p:cNvGrpSpPr/>
        <p:nvPr/>
      </p:nvGrpSpPr>
      <p:grpSpPr>
        <a:xfrm>
          <a:off x="0" y="0"/>
          <a:ext cx="0" cy="0"/>
          <a:chOff x="0" y="0"/>
          <a:chExt cx="0" cy="0"/>
        </a:xfrm>
      </p:grpSpPr>
      <p:sp>
        <p:nvSpPr>
          <p:cNvPr id="13141" name="Google Shape;1314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42" name="Google Shape;13142;p63"/>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3" name="Google Shape;13143;p63"/>
          <p:cNvGrpSpPr/>
          <p:nvPr/>
        </p:nvGrpSpPr>
        <p:grpSpPr>
          <a:xfrm>
            <a:off x="3303268" y="3817349"/>
            <a:ext cx="346056" cy="345674"/>
            <a:chOff x="3303268" y="3817349"/>
            <a:chExt cx="346056" cy="345674"/>
          </a:xfrm>
        </p:grpSpPr>
        <p:sp>
          <p:nvSpPr>
            <p:cNvPr id="13144" name="Google Shape;13144;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3"/>
          <p:cNvGrpSpPr/>
          <p:nvPr/>
        </p:nvGrpSpPr>
        <p:grpSpPr>
          <a:xfrm>
            <a:off x="3752358" y="3817349"/>
            <a:ext cx="346056" cy="345674"/>
            <a:chOff x="3752358" y="3817349"/>
            <a:chExt cx="346056" cy="345674"/>
          </a:xfrm>
        </p:grpSpPr>
        <p:sp>
          <p:nvSpPr>
            <p:cNvPr id="13149" name="Google Shape;13149;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63"/>
          <p:cNvGrpSpPr/>
          <p:nvPr/>
        </p:nvGrpSpPr>
        <p:grpSpPr>
          <a:xfrm>
            <a:off x="5100008" y="3817349"/>
            <a:ext cx="346024" cy="345674"/>
            <a:chOff x="5100008" y="3817349"/>
            <a:chExt cx="346024" cy="345674"/>
          </a:xfrm>
        </p:grpSpPr>
        <p:sp>
          <p:nvSpPr>
            <p:cNvPr id="13154" name="Google Shape;13154;p6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63"/>
          <p:cNvGrpSpPr/>
          <p:nvPr/>
        </p:nvGrpSpPr>
        <p:grpSpPr>
          <a:xfrm>
            <a:off x="5998919" y="3817349"/>
            <a:ext cx="345674" cy="345674"/>
            <a:chOff x="5998919" y="3817349"/>
            <a:chExt cx="345674" cy="345674"/>
          </a:xfrm>
        </p:grpSpPr>
        <p:sp>
          <p:nvSpPr>
            <p:cNvPr id="13158" name="Google Shape;13158;p6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63"/>
          <p:cNvGrpSpPr/>
          <p:nvPr/>
        </p:nvGrpSpPr>
        <p:grpSpPr>
          <a:xfrm>
            <a:off x="4201447" y="3817349"/>
            <a:ext cx="346024" cy="345674"/>
            <a:chOff x="4201447" y="3817349"/>
            <a:chExt cx="346024" cy="345674"/>
          </a:xfrm>
        </p:grpSpPr>
        <p:sp>
          <p:nvSpPr>
            <p:cNvPr id="13162" name="Google Shape;13162;p6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63"/>
          <p:cNvGrpSpPr/>
          <p:nvPr/>
        </p:nvGrpSpPr>
        <p:grpSpPr>
          <a:xfrm>
            <a:off x="4650919" y="3817349"/>
            <a:ext cx="346024" cy="345674"/>
            <a:chOff x="4650919" y="3817349"/>
            <a:chExt cx="346024" cy="345674"/>
          </a:xfrm>
        </p:grpSpPr>
        <p:sp>
          <p:nvSpPr>
            <p:cNvPr id="13165" name="Google Shape;13165;p6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63"/>
          <p:cNvGrpSpPr/>
          <p:nvPr/>
        </p:nvGrpSpPr>
        <p:grpSpPr>
          <a:xfrm>
            <a:off x="5549861" y="3817349"/>
            <a:ext cx="345642" cy="345674"/>
            <a:chOff x="5549861" y="3817349"/>
            <a:chExt cx="345642" cy="345674"/>
          </a:xfrm>
        </p:grpSpPr>
        <p:sp>
          <p:nvSpPr>
            <p:cNvPr id="13169" name="Google Shape;13169;p6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2" name="Google Shape;13172;p63"/>
          <p:cNvGrpSpPr/>
          <p:nvPr/>
        </p:nvGrpSpPr>
        <p:grpSpPr>
          <a:xfrm>
            <a:off x="1306445" y="3397829"/>
            <a:ext cx="367255" cy="269855"/>
            <a:chOff x="1306445" y="3397829"/>
            <a:chExt cx="367255" cy="269855"/>
          </a:xfrm>
        </p:grpSpPr>
        <p:sp>
          <p:nvSpPr>
            <p:cNvPr id="13173" name="Google Shape;13173;p6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63"/>
          <p:cNvGrpSpPr/>
          <p:nvPr/>
        </p:nvGrpSpPr>
        <p:grpSpPr>
          <a:xfrm>
            <a:off x="1781317" y="3391400"/>
            <a:ext cx="367255" cy="282364"/>
            <a:chOff x="1781317" y="3391400"/>
            <a:chExt cx="367255" cy="282364"/>
          </a:xfrm>
        </p:grpSpPr>
        <p:sp>
          <p:nvSpPr>
            <p:cNvPr id="13180" name="Google Shape;13180;p6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63"/>
          <p:cNvGrpSpPr/>
          <p:nvPr/>
        </p:nvGrpSpPr>
        <p:grpSpPr>
          <a:xfrm>
            <a:off x="3678830" y="3370933"/>
            <a:ext cx="369164" cy="323297"/>
            <a:chOff x="3678830" y="3370933"/>
            <a:chExt cx="369164" cy="323297"/>
          </a:xfrm>
        </p:grpSpPr>
        <p:sp>
          <p:nvSpPr>
            <p:cNvPr id="13187" name="Google Shape;13187;p6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3"/>
          <p:cNvGrpSpPr/>
          <p:nvPr/>
        </p:nvGrpSpPr>
        <p:grpSpPr>
          <a:xfrm>
            <a:off x="859265" y="3348175"/>
            <a:ext cx="312316" cy="368400"/>
            <a:chOff x="859265" y="3348175"/>
            <a:chExt cx="312316" cy="368400"/>
          </a:xfrm>
        </p:grpSpPr>
        <p:sp>
          <p:nvSpPr>
            <p:cNvPr id="13199" name="Google Shape;13199;p6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4" name="Google Shape;13204;p6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5" name="Google Shape;13205;p63"/>
          <p:cNvGrpSpPr/>
          <p:nvPr/>
        </p:nvGrpSpPr>
        <p:grpSpPr>
          <a:xfrm>
            <a:off x="2766374" y="3361013"/>
            <a:ext cx="330110" cy="308908"/>
            <a:chOff x="2766264" y="3394042"/>
            <a:chExt cx="294873" cy="275934"/>
          </a:xfrm>
        </p:grpSpPr>
        <p:sp>
          <p:nvSpPr>
            <p:cNvPr id="13206" name="Google Shape;13206;p6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3"/>
          <p:cNvGrpSpPr/>
          <p:nvPr/>
        </p:nvGrpSpPr>
        <p:grpSpPr>
          <a:xfrm>
            <a:off x="3214972" y="3359188"/>
            <a:ext cx="346406" cy="347552"/>
            <a:chOff x="3214972" y="3359188"/>
            <a:chExt cx="346406" cy="347552"/>
          </a:xfrm>
        </p:grpSpPr>
        <p:sp>
          <p:nvSpPr>
            <p:cNvPr id="13211" name="Google Shape;13211;p6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63"/>
          <p:cNvGrpSpPr/>
          <p:nvPr/>
        </p:nvGrpSpPr>
        <p:grpSpPr>
          <a:xfrm>
            <a:off x="4629306" y="3409193"/>
            <a:ext cx="367255" cy="244486"/>
            <a:chOff x="4629306" y="3409193"/>
            <a:chExt cx="367255" cy="244486"/>
          </a:xfrm>
        </p:grpSpPr>
        <p:sp>
          <p:nvSpPr>
            <p:cNvPr id="13226" name="Google Shape;13226;p6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63"/>
          <p:cNvGrpSpPr/>
          <p:nvPr/>
        </p:nvGrpSpPr>
        <p:grpSpPr>
          <a:xfrm>
            <a:off x="4193490" y="3350084"/>
            <a:ext cx="289939" cy="334661"/>
            <a:chOff x="4193490" y="3350084"/>
            <a:chExt cx="289939" cy="334661"/>
          </a:xfrm>
        </p:grpSpPr>
        <p:sp>
          <p:nvSpPr>
            <p:cNvPr id="13237" name="Google Shape;13237;p6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63"/>
          <p:cNvGrpSpPr/>
          <p:nvPr/>
        </p:nvGrpSpPr>
        <p:grpSpPr>
          <a:xfrm>
            <a:off x="6533281" y="3351230"/>
            <a:ext cx="357037" cy="357005"/>
            <a:chOff x="6533281" y="3351230"/>
            <a:chExt cx="357037" cy="357005"/>
          </a:xfrm>
        </p:grpSpPr>
        <p:sp>
          <p:nvSpPr>
            <p:cNvPr id="13248" name="Google Shape;13248;p6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63"/>
          <p:cNvGrpSpPr/>
          <p:nvPr/>
        </p:nvGrpSpPr>
        <p:grpSpPr>
          <a:xfrm>
            <a:off x="6058441" y="3351230"/>
            <a:ext cx="357387" cy="357005"/>
            <a:chOff x="6058441" y="3351230"/>
            <a:chExt cx="357387" cy="357005"/>
          </a:xfrm>
        </p:grpSpPr>
        <p:sp>
          <p:nvSpPr>
            <p:cNvPr id="13252" name="Google Shape;13252;p6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4" name="Google Shape;13254;p63"/>
          <p:cNvGrpSpPr/>
          <p:nvPr/>
        </p:nvGrpSpPr>
        <p:grpSpPr>
          <a:xfrm>
            <a:off x="7957483" y="3350848"/>
            <a:ext cx="357387" cy="357387"/>
            <a:chOff x="7957483" y="3350848"/>
            <a:chExt cx="357387" cy="357387"/>
          </a:xfrm>
        </p:grpSpPr>
        <p:sp>
          <p:nvSpPr>
            <p:cNvPr id="13255" name="Google Shape;13255;p6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63"/>
          <p:cNvGrpSpPr/>
          <p:nvPr/>
        </p:nvGrpSpPr>
        <p:grpSpPr>
          <a:xfrm>
            <a:off x="7007771" y="3351230"/>
            <a:ext cx="357387" cy="357005"/>
            <a:chOff x="7007771" y="3351230"/>
            <a:chExt cx="357387" cy="357005"/>
          </a:xfrm>
        </p:grpSpPr>
        <p:sp>
          <p:nvSpPr>
            <p:cNvPr id="13259" name="Google Shape;13259;p6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63"/>
          <p:cNvGrpSpPr/>
          <p:nvPr/>
        </p:nvGrpSpPr>
        <p:grpSpPr>
          <a:xfrm>
            <a:off x="5108729" y="3351230"/>
            <a:ext cx="357005" cy="357005"/>
            <a:chOff x="5108729" y="3351230"/>
            <a:chExt cx="357005" cy="357005"/>
          </a:xfrm>
        </p:grpSpPr>
        <p:sp>
          <p:nvSpPr>
            <p:cNvPr id="13265" name="Google Shape;13265;p6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7" name="Google Shape;13267;p63"/>
          <p:cNvGrpSpPr/>
          <p:nvPr/>
        </p:nvGrpSpPr>
        <p:grpSpPr>
          <a:xfrm>
            <a:off x="5583569" y="3351230"/>
            <a:ext cx="357419" cy="357005"/>
            <a:chOff x="5583569" y="3351230"/>
            <a:chExt cx="357419" cy="357005"/>
          </a:xfrm>
        </p:grpSpPr>
        <p:sp>
          <p:nvSpPr>
            <p:cNvPr id="13268" name="Google Shape;13268;p6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3"/>
          <p:cNvGrpSpPr/>
          <p:nvPr/>
        </p:nvGrpSpPr>
        <p:grpSpPr>
          <a:xfrm>
            <a:off x="7482229" y="3351230"/>
            <a:ext cx="357419" cy="357005"/>
            <a:chOff x="7482229" y="3351230"/>
            <a:chExt cx="357419" cy="357005"/>
          </a:xfrm>
        </p:grpSpPr>
        <p:sp>
          <p:nvSpPr>
            <p:cNvPr id="13271" name="Google Shape;13271;p6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3"/>
          <p:cNvGrpSpPr/>
          <p:nvPr/>
        </p:nvGrpSpPr>
        <p:grpSpPr>
          <a:xfrm>
            <a:off x="3764485" y="2890682"/>
            <a:ext cx="222874" cy="345737"/>
            <a:chOff x="3764485" y="2890682"/>
            <a:chExt cx="222874" cy="345737"/>
          </a:xfrm>
        </p:grpSpPr>
        <p:sp>
          <p:nvSpPr>
            <p:cNvPr id="13277" name="Google Shape;13277;p6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63"/>
          <p:cNvGrpSpPr/>
          <p:nvPr/>
        </p:nvGrpSpPr>
        <p:grpSpPr>
          <a:xfrm>
            <a:off x="2238616" y="2908131"/>
            <a:ext cx="422596" cy="310382"/>
            <a:chOff x="2278533" y="2937377"/>
            <a:chExt cx="346788" cy="254704"/>
          </a:xfrm>
        </p:grpSpPr>
        <p:sp>
          <p:nvSpPr>
            <p:cNvPr id="13281" name="Google Shape;13281;p6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3" name="Google Shape;13283;p6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4" name="Google Shape;13284;p63"/>
          <p:cNvGrpSpPr/>
          <p:nvPr/>
        </p:nvGrpSpPr>
        <p:grpSpPr>
          <a:xfrm>
            <a:off x="1836637" y="2891510"/>
            <a:ext cx="286152" cy="346438"/>
            <a:chOff x="1836637" y="2891510"/>
            <a:chExt cx="286152" cy="346438"/>
          </a:xfrm>
        </p:grpSpPr>
        <p:sp>
          <p:nvSpPr>
            <p:cNvPr id="13285" name="Google Shape;13285;p6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3"/>
          <p:cNvGrpSpPr/>
          <p:nvPr/>
        </p:nvGrpSpPr>
        <p:grpSpPr>
          <a:xfrm>
            <a:off x="5585861" y="2905929"/>
            <a:ext cx="379764" cy="337684"/>
            <a:chOff x="5585861" y="2905929"/>
            <a:chExt cx="379764" cy="337684"/>
          </a:xfrm>
        </p:grpSpPr>
        <p:sp>
          <p:nvSpPr>
            <p:cNvPr id="13289" name="Google Shape;13289;p6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63"/>
          <p:cNvGrpSpPr/>
          <p:nvPr/>
        </p:nvGrpSpPr>
        <p:grpSpPr>
          <a:xfrm>
            <a:off x="1327676" y="2910480"/>
            <a:ext cx="347934" cy="310024"/>
            <a:chOff x="1327676" y="2910480"/>
            <a:chExt cx="347934" cy="310024"/>
          </a:xfrm>
        </p:grpSpPr>
        <p:sp>
          <p:nvSpPr>
            <p:cNvPr id="13294" name="Google Shape;13294;p6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9" name="Google Shape;13299;p6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0" name="Google Shape;13300;p63"/>
          <p:cNvGrpSpPr/>
          <p:nvPr/>
        </p:nvGrpSpPr>
        <p:grpSpPr>
          <a:xfrm>
            <a:off x="2753401" y="2869564"/>
            <a:ext cx="382828" cy="358601"/>
            <a:chOff x="2753373" y="2902523"/>
            <a:chExt cx="347552" cy="325557"/>
          </a:xfrm>
        </p:grpSpPr>
        <p:sp>
          <p:nvSpPr>
            <p:cNvPr id="13301" name="Google Shape;13301;p6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63"/>
          <p:cNvGrpSpPr/>
          <p:nvPr/>
        </p:nvGrpSpPr>
        <p:grpSpPr>
          <a:xfrm>
            <a:off x="849016" y="2903255"/>
            <a:ext cx="356655" cy="335425"/>
            <a:chOff x="849016" y="2903255"/>
            <a:chExt cx="356655" cy="335425"/>
          </a:xfrm>
        </p:grpSpPr>
        <p:sp>
          <p:nvSpPr>
            <p:cNvPr id="13308" name="Google Shape;13308;p6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3"/>
          <p:cNvGrpSpPr/>
          <p:nvPr/>
        </p:nvGrpSpPr>
        <p:grpSpPr>
          <a:xfrm>
            <a:off x="4210933" y="2926777"/>
            <a:ext cx="280072" cy="275520"/>
            <a:chOff x="4210933" y="2926777"/>
            <a:chExt cx="280072" cy="275520"/>
          </a:xfrm>
        </p:grpSpPr>
        <p:sp>
          <p:nvSpPr>
            <p:cNvPr id="13320" name="Google Shape;13320;p6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3"/>
          <p:cNvGrpSpPr/>
          <p:nvPr/>
        </p:nvGrpSpPr>
        <p:grpSpPr>
          <a:xfrm>
            <a:off x="4667216" y="2915382"/>
            <a:ext cx="320273" cy="318395"/>
            <a:chOff x="4667216" y="2915382"/>
            <a:chExt cx="320273" cy="318395"/>
          </a:xfrm>
        </p:grpSpPr>
        <p:sp>
          <p:nvSpPr>
            <p:cNvPr id="13334" name="Google Shape;13334;p6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63"/>
          <p:cNvGrpSpPr/>
          <p:nvPr/>
        </p:nvGrpSpPr>
        <p:grpSpPr>
          <a:xfrm>
            <a:off x="5170480" y="2934639"/>
            <a:ext cx="261929" cy="280550"/>
            <a:chOff x="5170480" y="2934639"/>
            <a:chExt cx="261929" cy="280550"/>
          </a:xfrm>
        </p:grpSpPr>
        <p:sp>
          <p:nvSpPr>
            <p:cNvPr id="13339" name="Google Shape;13339;p6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63"/>
          <p:cNvGrpSpPr/>
          <p:nvPr/>
        </p:nvGrpSpPr>
        <p:grpSpPr>
          <a:xfrm>
            <a:off x="6069423" y="2891892"/>
            <a:ext cx="362321" cy="364231"/>
            <a:chOff x="6069423" y="2891892"/>
            <a:chExt cx="362321" cy="364231"/>
          </a:xfrm>
        </p:grpSpPr>
        <p:sp>
          <p:nvSpPr>
            <p:cNvPr id="13347" name="Google Shape;13347;p6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3"/>
          <p:cNvGrpSpPr/>
          <p:nvPr/>
        </p:nvGrpSpPr>
        <p:grpSpPr>
          <a:xfrm>
            <a:off x="6571955" y="2919170"/>
            <a:ext cx="308878" cy="311170"/>
            <a:chOff x="6571955" y="2919170"/>
            <a:chExt cx="308878" cy="311170"/>
          </a:xfrm>
        </p:grpSpPr>
        <p:sp>
          <p:nvSpPr>
            <p:cNvPr id="13354" name="Google Shape;13354;p6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63"/>
          <p:cNvGrpSpPr/>
          <p:nvPr/>
        </p:nvGrpSpPr>
        <p:grpSpPr>
          <a:xfrm>
            <a:off x="7500054" y="2934735"/>
            <a:ext cx="350576" cy="280454"/>
            <a:chOff x="7500054" y="2934735"/>
            <a:chExt cx="350576" cy="280454"/>
          </a:xfrm>
        </p:grpSpPr>
        <p:sp>
          <p:nvSpPr>
            <p:cNvPr id="13365" name="Google Shape;13365;p6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63"/>
          <p:cNvGrpSpPr/>
          <p:nvPr/>
        </p:nvGrpSpPr>
        <p:grpSpPr>
          <a:xfrm>
            <a:off x="7024430" y="2874662"/>
            <a:ext cx="332012" cy="355454"/>
            <a:chOff x="7055134" y="2919170"/>
            <a:chExt cx="290321" cy="310820"/>
          </a:xfrm>
        </p:grpSpPr>
        <p:sp>
          <p:nvSpPr>
            <p:cNvPr id="13374" name="Google Shape;13374;p6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3"/>
          <p:cNvGrpSpPr/>
          <p:nvPr/>
        </p:nvGrpSpPr>
        <p:grpSpPr>
          <a:xfrm>
            <a:off x="7985143" y="2900613"/>
            <a:ext cx="330109" cy="347552"/>
            <a:chOff x="7985143" y="2900613"/>
            <a:chExt cx="330109" cy="347552"/>
          </a:xfrm>
        </p:grpSpPr>
        <p:sp>
          <p:nvSpPr>
            <p:cNvPr id="13389" name="Google Shape;13389;p6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63"/>
          <p:cNvGrpSpPr/>
          <p:nvPr/>
        </p:nvGrpSpPr>
        <p:grpSpPr>
          <a:xfrm>
            <a:off x="7990840" y="2435226"/>
            <a:ext cx="354363" cy="353631"/>
            <a:chOff x="7990840" y="2435226"/>
            <a:chExt cx="354363" cy="353631"/>
          </a:xfrm>
        </p:grpSpPr>
        <p:sp>
          <p:nvSpPr>
            <p:cNvPr id="13398" name="Google Shape;13398;p6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63"/>
          <p:cNvGrpSpPr/>
          <p:nvPr/>
        </p:nvGrpSpPr>
        <p:grpSpPr>
          <a:xfrm>
            <a:off x="1817317" y="2480330"/>
            <a:ext cx="350958" cy="263043"/>
            <a:chOff x="1817317" y="2480330"/>
            <a:chExt cx="350958" cy="263043"/>
          </a:xfrm>
        </p:grpSpPr>
        <p:sp>
          <p:nvSpPr>
            <p:cNvPr id="13402" name="Google Shape;13402;p6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63"/>
          <p:cNvGrpSpPr/>
          <p:nvPr/>
        </p:nvGrpSpPr>
        <p:grpSpPr>
          <a:xfrm>
            <a:off x="1341727" y="2483349"/>
            <a:ext cx="419913" cy="308109"/>
            <a:chOff x="1341727" y="2483349"/>
            <a:chExt cx="419913" cy="308109"/>
          </a:xfrm>
        </p:grpSpPr>
        <p:sp>
          <p:nvSpPr>
            <p:cNvPr id="13408" name="Google Shape;13408;p6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63"/>
          <p:cNvGrpSpPr/>
          <p:nvPr/>
        </p:nvGrpSpPr>
        <p:grpSpPr>
          <a:xfrm>
            <a:off x="854332" y="2447736"/>
            <a:ext cx="376358" cy="330109"/>
            <a:chOff x="854332" y="2447736"/>
            <a:chExt cx="376358" cy="330109"/>
          </a:xfrm>
        </p:grpSpPr>
        <p:sp>
          <p:nvSpPr>
            <p:cNvPr id="13412" name="Google Shape;13412;p6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63"/>
          <p:cNvGrpSpPr/>
          <p:nvPr/>
        </p:nvGrpSpPr>
        <p:grpSpPr>
          <a:xfrm>
            <a:off x="4206763" y="2450951"/>
            <a:ext cx="322151" cy="322374"/>
            <a:chOff x="4206763" y="2450951"/>
            <a:chExt cx="322151" cy="322374"/>
          </a:xfrm>
        </p:grpSpPr>
        <p:sp>
          <p:nvSpPr>
            <p:cNvPr id="13421" name="Google Shape;13421;p6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3"/>
          <p:cNvGrpSpPr/>
          <p:nvPr/>
        </p:nvGrpSpPr>
        <p:grpSpPr>
          <a:xfrm>
            <a:off x="7528096" y="2450059"/>
            <a:ext cx="327976" cy="324316"/>
            <a:chOff x="7528096" y="2450059"/>
            <a:chExt cx="327976" cy="324316"/>
          </a:xfrm>
        </p:grpSpPr>
        <p:sp>
          <p:nvSpPr>
            <p:cNvPr id="13424" name="Google Shape;13424;p6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63"/>
          <p:cNvGrpSpPr/>
          <p:nvPr/>
        </p:nvGrpSpPr>
        <p:grpSpPr>
          <a:xfrm>
            <a:off x="7077129" y="2512542"/>
            <a:ext cx="282364" cy="198619"/>
            <a:chOff x="7077129" y="2512542"/>
            <a:chExt cx="282364" cy="198619"/>
          </a:xfrm>
        </p:grpSpPr>
        <p:sp>
          <p:nvSpPr>
            <p:cNvPr id="13430" name="Google Shape;13430;p6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3"/>
          <p:cNvGrpSpPr/>
          <p:nvPr/>
        </p:nvGrpSpPr>
        <p:grpSpPr>
          <a:xfrm>
            <a:off x="3725461" y="2444712"/>
            <a:ext cx="334279" cy="334661"/>
            <a:chOff x="3725461" y="2444712"/>
            <a:chExt cx="334279" cy="334661"/>
          </a:xfrm>
        </p:grpSpPr>
        <p:sp>
          <p:nvSpPr>
            <p:cNvPr id="13437" name="Google Shape;13437;p6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63"/>
          <p:cNvGrpSpPr/>
          <p:nvPr/>
        </p:nvGrpSpPr>
        <p:grpSpPr>
          <a:xfrm>
            <a:off x="6577238" y="2457221"/>
            <a:ext cx="332019" cy="310788"/>
            <a:chOff x="6577238" y="2457221"/>
            <a:chExt cx="332019" cy="310788"/>
          </a:xfrm>
        </p:grpSpPr>
        <p:sp>
          <p:nvSpPr>
            <p:cNvPr id="13445" name="Google Shape;13445;p6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63"/>
          <p:cNvGrpSpPr/>
          <p:nvPr/>
        </p:nvGrpSpPr>
        <p:grpSpPr>
          <a:xfrm>
            <a:off x="2818561" y="2439778"/>
            <a:ext cx="247892" cy="346024"/>
            <a:chOff x="2818561" y="2439778"/>
            <a:chExt cx="247892" cy="346024"/>
          </a:xfrm>
        </p:grpSpPr>
        <p:sp>
          <p:nvSpPr>
            <p:cNvPr id="13452" name="Google Shape;13452;p6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63"/>
          <p:cNvGrpSpPr/>
          <p:nvPr/>
        </p:nvGrpSpPr>
        <p:grpSpPr>
          <a:xfrm>
            <a:off x="3207778" y="2474632"/>
            <a:ext cx="419933" cy="275170"/>
            <a:chOff x="3207778" y="2474632"/>
            <a:chExt cx="419933" cy="275170"/>
          </a:xfrm>
        </p:grpSpPr>
        <p:sp>
          <p:nvSpPr>
            <p:cNvPr id="13465" name="Google Shape;13465;p6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63"/>
          <p:cNvGrpSpPr/>
          <p:nvPr/>
        </p:nvGrpSpPr>
        <p:grpSpPr>
          <a:xfrm>
            <a:off x="6099375" y="2456075"/>
            <a:ext cx="337684" cy="314194"/>
            <a:chOff x="6099375" y="2456075"/>
            <a:chExt cx="337684" cy="314194"/>
          </a:xfrm>
        </p:grpSpPr>
        <p:sp>
          <p:nvSpPr>
            <p:cNvPr id="13480" name="Google Shape;13480;p6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63"/>
          <p:cNvGrpSpPr/>
          <p:nvPr/>
        </p:nvGrpSpPr>
        <p:grpSpPr>
          <a:xfrm>
            <a:off x="2312623" y="2468584"/>
            <a:ext cx="312698" cy="286534"/>
            <a:chOff x="2312623" y="2468584"/>
            <a:chExt cx="312698" cy="286534"/>
          </a:xfrm>
        </p:grpSpPr>
        <p:sp>
          <p:nvSpPr>
            <p:cNvPr id="13483" name="Google Shape;13483;p6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63"/>
          <p:cNvGrpSpPr/>
          <p:nvPr/>
        </p:nvGrpSpPr>
        <p:grpSpPr>
          <a:xfrm>
            <a:off x="5618805" y="2440924"/>
            <a:ext cx="345292" cy="342618"/>
            <a:chOff x="5618805" y="2440924"/>
            <a:chExt cx="345292" cy="342618"/>
          </a:xfrm>
        </p:grpSpPr>
        <p:sp>
          <p:nvSpPr>
            <p:cNvPr id="13487" name="Google Shape;13487;p6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63"/>
          <p:cNvGrpSpPr/>
          <p:nvPr/>
        </p:nvGrpSpPr>
        <p:grpSpPr>
          <a:xfrm>
            <a:off x="4653179" y="2446590"/>
            <a:ext cx="377886" cy="331255"/>
            <a:chOff x="4653179" y="2446590"/>
            <a:chExt cx="377886" cy="331255"/>
          </a:xfrm>
        </p:grpSpPr>
        <p:sp>
          <p:nvSpPr>
            <p:cNvPr id="13493" name="Google Shape;13493;p6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63"/>
          <p:cNvGrpSpPr/>
          <p:nvPr/>
        </p:nvGrpSpPr>
        <p:grpSpPr>
          <a:xfrm>
            <a:off x="5184517" y="2459481"/>
            <a:ext cx="252062" cy="305122"/>
            <a:chOff x="5184517" y="2459481"/>
            <a:chExt cx="252062" cy="305122"/>
          </a:xfrm>
        </p:grpSpPr>
        <p:sp>
          <p:nvSpPr>
            <p:cNvPr id="13498" name="Google Shape;13498;p6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4" name="Google Shape;13504;p6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5" name="Google Shape;13505;p63"/>
          <p:cNvGrpSpPr/>
          <p:nvPr/>
        </p:nvGrpSpPr>
        <p:grpSpPr>
          <a:xfrm>
            <a:off x="6155459" y="1969108"/>
            <a:ext cx="249770" cy="363849"/>
            <a:chOff x="6155459" y="1969108"/>
            <a:chExt cx="249770" cy="363849"/>
          </a:xfrm>
        </p:grpSpPr>
        <p:sp>
          <p:nvSpPr>
            <p:cNvPr id="13506" name="Google Shape;13506;p6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63"/>
          <p:cNvGrpSpPr/>
          <p:nvPr/>
        </p:nvGrpSpPr>
        <p:grpSpPr>
          <a:xfrm>
            <a:off x="2280029" y="1970604"/>
            <a:ext cx="353631" cy="354395"/>
            <a:chOff x="2280029" y="1970604"/>
            <a:chExt cx="353631" cy="354395"/>
          </a:xfrm>
        </p:grpSpPr>
        <p:sp>
          <p:nvSpPr>
            <p:cNvPr id="13516" name="Google Shape;13516;p6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63"/>
          <p:cNvGrpSpPr/>
          <p:nvPr/>
        </p:nvGrpSpPr>
        <p:grpSpPr>
          <a:xfrm>
            <a:off x="8065100" y="2000174"/>
            <a:ext cx="255086" cy="301685"/>
            <a:chOff x="8065100" y="2000174"/>
            <a:chExt cx="255086" cy="301685"/>
          </a:xfrm>
        </p:grpSpPr>
        <p:sp>
          <p:nvSpPr>
            <p:cNvPr id="13521" name="Google Shape;13521;p6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63"/>
          <p:cNvGrpSpPr/>
          <p:nvPr/>
        </p:nvGrpSpPr>
        <p:grpSpPr>
          <a:xfrm>
            <a:off x="6633705" y="1969108"/>
            <a:ext cx="249420" cy="363849"/>
            <a:chOff x="6633705" y="1969108"/>
            <a:chExt cx="249420" cy="363849"/>
          </a:xfrm>
        </p:grpSpPr>
        <p:sp>
          <p:nvSpPr>
            <p:cNvPr id="13526" name="Google Shape;13526;p6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3"/>
          <p:cNvGrpSpPr/>
          <p:nvPr/>
        </p:nvGrpSpPr>
        <p:grpSpPr>
          <a:xfrm>
            <a:off x="5211031" y="1969108"/>
            <a:ext cx="226661" cy="363467"/>
            <a:chOff x="5211031" y="1969108"/>
            <a:chExt cx="226661" cy="363467"/>
          </a:xfrm>
        </p:grpSpPr>
        <p:sp>
          <p:nvSpPr>
            <p:cNvPr id="13535" name="Google Shape;13535;p6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3"/>
          <p:cNvGrpSpPr/>
          <p:nvPr/>
        </p:nvGrpSpPr>
        <p:grpSpPr>
          <a:xfrm>
            <a:off x="3712952" y="1970604"/>
            <a:ext cx="354363" cy="354395"/>
            <a:chOff x="3712952" y="1970604"/>
            <a:chExt cx="354363" cy="354395"/>
          </a:xfrm>
        </p:grpSpPr>
        <p:sp>
          <p:nvSpPr>
            <p:cNvPr id="13538" name="Google Shape;13538;p6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7" name="Google Shape;13547;p63"/>
          <p:cNvGrpSpPr/>
          <p:nvPr/>
        </p:nvGrpSpPr>
        <p:grpSpPr>
          <a:xfrm>
            <a:off x="3235438" y="1970604"/>
            <a:ext cx="354363" cy="354745"/>
            <a:chOff x="3235438" y="1970604"/>
            <a:chExt cx="354363" cy="354745"/>
          </a:xfrm>
        </p:grpSpPr>
        <p:sp>
          <p:nvSpPr>
            <p:cNvPr id="13548" name="Google Shape;13548;p6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63"/>
          <p:cNvGrpSpPr/>
          <p:nvPr/>
        </p:nvGrpSpPr>
        <p:grpSpPr>
          <a:xfrm>
            <a:off x="1329585" y="1989925"/>
            <a:ext cx="341472" cy="335074"/>
            <a:chOff x="1329585" y="1989925"/>
            <a:chExt cx="341472" cy="335074"/>
          </a:xfrm>
        </p:grpSpPr>
        <p:sp>
          <p:nvSpPr>
            <p:cNvPr id="13562" name="Google Shape;13562;p6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5" name="Google Shape;13565;p63"/>
          <p:cNvGrpSpPr/>
          <p:nvPr/>
        </p:nvGrpSpPr>
        <p:grpSpPr>
          <a:xfrm>
            <a:off x="5591871" y="1989906"/>
            <a:ext cx="416649" cy="325597"/>
            <a:chOff x="5626763" y="2013829"/>
            <a:chExt cx="351722" cy="274788"/>
          </a:xfrm>
        </p:grpSpPr>
        <p:sp>
          <p:nvSpPr>
            <p:cNvPr id="13566" name="Google Shape;13566;p6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63"/>
          <p:cNvGrpSpPr/>
          <p:nvPr/>
        </p:nvGrpSpPr>
        <p:grpSpPr>
          <a:xfrm>
            <a:off x="7576605" y="1983877"/>
            <a:ext cx="276698" cy="333133"/>
            <a:chOff x="7576605" y="1983877"/>
            <a:chExt cx="276698" cy="333133"/>
          </a:xfrm>
        </p:grpSpPr>
        <p:sp>
          <p:nvSpPr>
            <p:cNvPr id="13577" name="Google Shape;13577;p6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3"/>
          <p:cNvGrpSpPr/>
          <p:nvPr/>
        </p:nvGrpSpPr>
        <p:grpSpPr>
          <a:xfrm>
            <a:off x="853568" y="1975538"/>
            <a:ext cx="337334" cy="353599"/>
            <a:chOff x="853568" y="1975538"/>
            <a:chExt cx="337334" cy="353599"/>
          </a:xfrm>
        </p:grpSpPr>
        <p:sp>
          <p:nvSpPr>
            <p:cNvPr id="13580" name="Google Shape;13580;p6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63"/>
          <p:cNvGrpSpPr/>
          <p:nvPr/>
        </p:nvGrpSpPr>
        <p:grpSpPr>
          <a:xfrm>
            <a:off x="2770052" y="2009628"/>
            <a:ext cx="327085" cy="277080"/>
            <a:chOff x="2770052" y="2009628"/>
            <a:chExt cx="327085" cy="277080"/>
          </a:xfrm>
        </p:grpSpPr>
        <p:sp>
          <p:nvSpPr>
            <p:cNvPr id="13585" name="Google Shape;13585;p6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6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63"/>
          <p:cNvGrpSpPr/>
          <p:nvPr/>
        </p:nvGrpSpPr>
        <p:grpSpPr>
          <a:xfrm>
            <a:off x="4195399" y="1970604"/>
            <a:ext cx="344878" cy="343573"/>
            <a:chOff x="4195399" y="1970604"/>
            <a:chExt cx="344878" cy="343573"/>
          </a:xfrm>
        </p:grpSpPr>
        <p:sp>
          <p:nvSpPr>
            <p:cNvPr id="13589" name="Google Shape;13589;p6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63"/>
          <p:cNvGrpSpPr/>
          <p:nvPr/>
        </p:nvGrpSpPr>
        <p:grpSpPr>
          <a:xfrm>
            <a:off x="4674791" y="1977447"/>
            <a:ext cx="344528" cy="344114"/>
            <a:chOff x="4674791" y="1977447"/>
            <a:chExt cx="344528" cy="344114"/>
          </a:xfrm>
        </p:grpSpPr>
        <p:sp>
          <p:nvSpPr>
            <p:cNvPr id="13594" name="Google Shape;13594;p6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63"/>
          <p:cNvGrpSpPr/>
          <p:nvPr/>
        </p:nvGrpSpPr>
        <p:grpSpPr>
          <a:xfrm>
            <a:off x="6083810" y="1547297"/>
            <a:ext cx="382819" cy="310788"/>
            <a:chOff x="6083810" y="1547297"/>
            <a:chExt cx="382819" cy="310788"/>
          </a:xfrm>
        </p:grpSpPr>
        <p:sp>
          <p:nvSpPr>
            <p:cNvPr id="13621" name="Google Shape;13621;p6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9" name="Google Shape;13639;p63"/>
          <p:cNvGrpSpPr/>
          <p:nvPr/>
        </p:nvGrpSpPr>
        <p:grpSpPr>
          <a:xfrm>
            <a:off x="6558300" y="1538193"/>
            <a:ext cx="382788" cy="328613"/>
            <a:chOff x="6558300" y="1538193"/>
            <a:chExt cx="382788" cy="328613"/>
          </a:xfrm>
        </p:grpSpPr>
        <p:sp>
          <p:nvSpPr>
            <p:cNvPr id="13640" name="Google Shape;13640;p6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63"/>
          <p:cNvGrpSpPr/>
          <p:nvPr/>
        </p:nvGrpSpPr>
        <p:grpSpPr>
          <a:xfrm>
            <a:off x="5194002" y="1511297"/>
            <a:ext cx="259605" cy="346024"/>
            <a:chOff x="5194002" y="1511297"/>
            <a:chExt cx="259605" cy="346024"/>
          </a:xfrm>
        </p:grpSpPr>
        <p:sp>
          <p:nvSpPr>
            <p:cNvPr id="13643" name="Google Shape;13643;p6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63"/>
          <p:cNvGrpSpPr/>
          <p:nvPr/>
        </p:nvGrpSpPr>
        <p:grpSpPr>
          <a:xfrm>
            <a:off x="1394741" y="1512061"/>
            <a:ext cx="252444" cy="351722"/>
            <a:chOff x="1394741" y="1512061"/>
            <a:chExt cx="252444" cy="351722"/>
          </a:xfrm>
        </p:grpSpPr>
        <p:sp>
          <p:nvSpPr>
            <p:cNvPr id="13648" name="Google Shape;13648;p6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63"/>
          <p:cNvGrpSpPr/>
          <p:nvPr/>
        </p:nvGrpSpPr>
        <p:grpSpPr>
          <a:xfrm>
            <a:off x="855096" y="1504485"/>
            <a:ext cx="380910" cy="339594"/>
            <a:chOff x="855096" y="1504485"/>
            <a:chExt cx="380910" cy="339594"/>
          </a:xfrm>
        </p:grpSpPr>
        <p:sp>
          <p:nvSpPr>
            <p:cNvPr id="13666" name="Google Shape;13666;p6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63"/>
          <p:cNvGrpSpPr/>
          <p:nvPr/>
        </p:nvGrpSpPr>
        <p:grpSpPr>
          <a:xfrm>
            <a:off x="1819576" y="1511679"/>
            <a:ext cx="352103" cy="352103"/>
            <a:chOff x="1819576" y="1511679"/>
            <a:chExt cx="352103" cy="352103"/>
          </a:xfrm>
        </p:grpSpPr>
        <p:sp>
          <p:nvSpPr>
            <p:cNvPr id="13672" name="Google Shape;13672;p6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63"/>
          <p:cNvGrpSpPr/>
          <p:nvPr/>
        </p:nvGrpSpPr>
        <p:grpSpPr>
          <a:xfrm>
            <a:off x="5621097" y="1500761"/>
            <a:ext cx="371424" cy="355446"/>
            <a:chOff x="5621097" y="1500761"/>
            <a:chExt cx="371424" cy="355446"/>
          </a:xfrm>
        </p:grpSpPr>
        <p:sp>
          <p:nvSpPr>
            <p:cNvPr id="13677" name="Google Shape;13677;p6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63"/>
          <p:cNvGrpSpPr/>
          <p:nvPr/>
        </p:nvGrpSpPr>
        <p:grpSpPr>
          <a:xfrm>
            <a:off x="4670239" y="1541599"/>
            <a:ext cx="359679" cy="321833"/>
            <a:chOff x="4670239" y="1541599"/>
            <a:chExt cx="359679" cy="321833"/>
          </a:xfrm>
        </p:grpSpPr>
        <p:sp>
          <p:nvSpPr>
            <p:cNvPr id="13680" name="Google Shape;13680;p6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63"/>
          <p:cNvGrpSpPr/>
          <p:nvPr/>
        </p:nvGrpSpPr>
        <p:grpSpPr>
          <a:xfrm>
            <a:off x="4212429" y="1502385"/>
            <a:ext cx="321037" cy="353822"/>
            <a:chOff x="4212429" y="1502385"/>
            <a:chExt cx="321037" cy="353822"/>
          </a:xfrm>
        </p:grpSpPr>
        <p:sp>
          <p:nvSpPr>
            <p:cNvPr id="13686" name="Google Shape;13686;p6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63"/>
          <p:cNvGrpSpPr/>
          <p:nvPr/>
        </p:nvGrpSpPr>
        <p:grpSpPr>
          <a:xfrm>
            <a:off x="2302788" y="1505981"/>
            <a:ext cx="336188" cy="335425"/>
            <a:chOff x="2302788" y="1505981"/>
            <a:chExt cx="336188" cy="335425"/>
          </a:xfrm>
        </p:grpSpPr>
        <p:sp>
          <p:nvSpPr>
            <p:cNvPr id="13691" name="Google Shape;13691;p6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63"/>
          <p:cNvGrpSpPr/>
          <p:nvPr/>
        </p:nvGrpSpPr>
        <p:grpSpPr>
          <a:xfrm>
            <a:off x="2780301" y="1521896"/>
            <a:ext cx="333133" cy="321037"/>
            <a:chOff x="2780301" y="1521896"/>
            <a:chExt cx="333133" cy="321037"/>
          </a:xfrm>
        </p:grpSpPr>
        <p:sp>
          <p:nvSpPr>
            <p:cNvPr id="13709" name="Google Shape;13709;p6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9" name="Google Shape;13729;p6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63"/>
          <p:cNvGrpSpPr/>
          <p:nvPr/>
        </p:nvGrpSpPr>
        <p:grpSpPr>
          <a:xfrm>
            <a:off x="3316159" y="1515085"/>
            <a:ext cx="211892" cy="339594"/>
            <a:chOff x="3316159" y="1515085"/>
            <a:chExt cx="211892" cy="339594"/>
          </a:xfrm>
        </p:grpSpPr>
        <p:sp>
          <p:nvSpPr>
            <p:cNvPr id="13733" name="Google Shape;13733;p6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63"/>
          <p:cNvGrpSpPr/>
          <p:nvPr/>
        </p:nvGrpSpPr>
        <p:grpSpPr>
          <a:xfrm>
            <a:off x="3716358" y="1544655"/>
            <a:ext cx="361971" cy="314958"/>
            <a:chOff x="3716358" y="1544655"/>
            <a:chExt cx="361971" cy="314958"/>
          </a:xfrm>
        </p:grpSpPr>
        <p:sp>
          <p:nvSpPr>
            <p:cNvPr id="13740" name="Google Shape;13740;p6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3"/>
            <p:cNvGrpSpPr/>
            <p:nvPr/>
          </p:nvGrpSpPr>
          <p:grpSpPr>
            <a:xfrm>
              <a:off x="3716358" y="1544655"/>
              <a:ext cx="361971" cy="314958"/>
              <a:chOff x="3716358" y="1544655"/>
              <a:chExt cx="361971" cy="314958"/>
            </a:xfrm>
          </p:grpSpPr>
          <p:sp>
            <p:nvSpPr>
              <p:cNvPr id="13746" name="Google Shape;13746;p6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1" name="Google Shape;13751;p63"/>
          <p:cNvGrpSpPr/>
          <p:nvPr/>
        </p:nvGrpSpPr>
        <p:grpSpPr>
          <a:xfrm>
            <a:off x="7011924" y="1557552"/>
            <a:ext cx="499533" cy="305136"/>
            <a:chOff x="7009649" y="1541981"/>
            <a:chExt cx="524940" cy="320655"/>
          </a:xfrm>
        </p:grpSpPr>
        <p:sp>
          <p:nvSpPr>
            <p:cNvPr id="13752" name="Google Shape;13752;p6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63"/>
          <p:cNvGrpSpPr/>
          <p:nvPr/>
        </p:nvGrpSpPr>
        <p:grpSpPr>
          <a:xfrm>
            <a:off x="8034034" y="1518109"/>
            <a:ext cx="282746" cy="340358"/>
            <a:chOff x="8034034" y="1518109"/>
            <a:chExt cx="282746" cy="340358"/>
          </a:xfrm>
        </p:grpSpPr>
        <p:sp>
          <p:nvSpPr>
            <p:cNvPr id="13761" name="Google Shape;13761;p6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63"/>
          <p:cNvGrpSpPr/>
          <p:nvPr/>
        </p:nvGrpSpPr>
        <p:grpSpPr>
          <a:xfrm>
            <a:off x="7582302" y="1499934"/>
            <a:ext cx="369133" cy="360411"/>
            <a:chOff x="7582302" y="1499934"/>
            <a:chExt cx="369133" cy="360411"/>
          </a:xfrm>
        </p:grpSpPr>
        <p:sp>
          <p:nvSpPr>
            <p:cNvPr id="13766" name="Google Shape;13766;p6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74"/>
        <p:cNvGrpSpPr/>
        <p:nvPr/>
      </p:nvGrpSpPr>
      <p:grpSpPr>
        <a:xfrm>
          <a:off x="0" y="0"/>
          <a:ext cx="0" cy="0"/>
          <a:chOff x="0" y="0"/>
          <a:chExt cx="0" cy="0"/>
        </a:xfrm>
      </p:grpSpPr>
      <p:pic>
        <p:nvPicPr>
          <p:cNvPr id="13775" name="Google Shape;13775;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377072" y="969749"/>
            <a:ext cx="4089095"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Dataset Overview</a:t>
            </a:r>
            <a:endParaRPr dirty="0"/>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02</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9208039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Dataset Source</a:t>
            </a:r>
            <a:endParaRPr sz="3000" dirty="0"/>
          </a:p>
        </p:txBody>
      </p:sp>
      <p:sp>
        <p:nvSpPr>
          <p:cNvPr id="161" name="Google Shape;161;p29"/>
          <p:cNvSpPr txBox="1">
            <a:spLocks noGrp="1"/>
          </p:cNvSpPr>
          <p:nvPr>
            <p:ph type="subTitle" idx="1"/>
          </p:nvPr>
        </p:nvSpPr>
        <p:spPr>
          <a:xfrm>
            <a:off x="1729163" y="1878388"/>
            <a:ext cx="206070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1800" b="1" dirty="0">
                <a:latin typeface="Rajdhani"/>
                <a:cs typeface="Rajdhani"/>
                <a:sym typeface="Rajdhani"/>
              </a:rPr>
              <a:t>FiveThirtyEight</a:t>
            </a:r>
            <a:endParaRPr sz="1800" b="1" dirty="0">
              <a:latin typeface="Rajdhani"/>
              <a:cs typeface="Rajdhani"/>
              <a:sym typeface="Rajdhani"/>
            </a:endParaRPr>
          </a:p>
        </p:txBody>
      </p:sp>
      <p:sp>
        <p:nvSpPr>
          <p:cNvPr id="164" name="Google Shape;164;p29"/>
          <p:cNvSpPr txBox="1">
            <a:spLocks noGrp="1"/>
          </p:cNvSpPr>
          <p:nvPr>
            <p:ph type="title"/>
          </p:nvPr>
        </p:nvSpPr>
        <p:spPr>
          <a:xfrm>
            <a:off x="1989863" y="3259038"/>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1400" b="0" dirty="0">
                <a:latin typeface="Fira Sans Condensed Light"/>
                <a:sym typeface="Fira Sans Condensed Light"/>
              </a:rPr>
              <a:t>An American website that focuses on opinion poll analysis, politics, economics, and sports blogging</a:t>
            </a:r>
            <a:endParaRPr sz="1400" b="0" dirty="0">
              <a:latin typeface="Fira Sans Condensed Light"/>
              <a:sym typeface="Fira Sans Condensed Light"/>
            </a:endParaRPr>
          </a:p>
        </p:txBody>
      </p:sp>
      <p:cxnSp>
        <p:nvCxnSpPr>
          <p:cNvPr id="167" name="Google Shape;167;p29"/>
          <p:cNvCxnSpPr>
            <a:cxnSpLocks/>
          </p:cNvCxnSpPr>
          <p:nvPr/>
        </p:nvCxnSpPr>
        <p:spPr>
          <a:xfrm flipV="1">
            <a:off x="2764226" y="2532669"/>
            <a:ext cx="0" cy="411987"/>
          </a:xfrm>
          <a:prstGeom prst="straightConnector1">
            <a:avLst/>
          </a:prstGeom>
          <a:noFill/>
          <a:ln w="19050" cap="flat" cmpd="sng">
            <a:solidFill>
              <a:schemeClr val="lt2"/>
            </a:solidFill>
            <a:prstDash val="solid"/>
            <a:round/>
            <a:headEnd type="oval" w="med" len="med"/>
            <a:tailEnd type="oval" w="med" len="med"/>
          </a:ln>
        </p:spPr>
      </p:cxnSp>
      <p:sp>
        <p:nvSpPr>
          <p:cNvPr id="22" name="Google Shape;161;p29">
            <a:extLst>
              <a:ext uri="{FF2B5EF4-FFF2-40B4-BE49-F238E27FC236}">
                <a16:creationId xmlns:a16="http://schemas.microsoft.com/office/drawing/2014/main" id="{743E62E6-2438-46F3-A564-87A9C69EAB46}"/>
              </a:ext>
            </a:extLst>
          </p:cNvPr>
          <p:cNvSpPr txBox="1">
            <a:spLocks/>
          </p:cNvSpPr>
          <p:nvPr/>
        </p:nvSpPr>
        <p:spPr>
          <a:xfrm>
            <a:off x="5354139" y="1878388"/>
            <a:ext cx="2060700" cy="972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spcAft>
                <a:spcPts val="1600"/>
              </a:spcAft>
            </a:pPr>
            <a:r>
              <a:rPr lang="en-US" sz="1800" b="1" dirty="0">
                <a:latin typeface="Rajdhani"/>
                <a:cs typeface="Rajdhani"/>
                <a:sym typeface="Rajdhani"/>
              </a:rPr>
              <a:t>Ipsos</a:t>
            </a:r>
          </a:p>
        </p:txBody>
      </p:sp>
      <p:sp>
        <p:nvSpPr>
          <p:cNvPr id="23" name="Google Shape;164;p29">
            <a:extLst>
              <a:ext uri="{FF2B5EF4-FFF2-40B4-BE49-F238E27FC236}">
                <a16:creationId xmlns:a16="http://schemas.microsoft.com/office/drawing/2014/main" id="{27C76839-4A01-4B9B-8E03-8399E9AB38B6}"/>
              </a:ext>
            </a:extLst>
          </p:cNvPr>
          <p:cNvSpPr txBox="1">
            <a:spLocks/>
          </p:cNvSpPr>
          <p:nvPr/>
        </p:nvSpPr>
        <p:spPr>
          <a:xfrm>
            <a:off x="5619553" y="3065789"/>
            <a:ext cx="1539300" cy="6891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1400"/>
              <a:buFont typeface="Rajdhani"/>
              <a:buNone/>
              <a:defRPr sz="18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r>
              <a:rPr lang="en-US" sz="1400" b="0" dirty="0">
                <a:latin typeface="Fira Sans Condensed Light"/>
              </a:rPr>
              <a:t>A multinational market research and consulting firm</a:t>
            </a:r>
            <a:endParaRPr lang="en-US" sz="1400" b="0" dirty="0">
              <a:latin typeface="Fira Sans Condensed Light"/>
              <a:sym typeface="Fira Sans Condensed Light"/>
            </a:endParaRPr>
          </a:p>
        </p:txBody>
      </p:sp>
      <p:cxnSp>
        <p:nvCxnSpPr>
          <p:cNvPr id="24" name="Google Shape;167;p29">
            <a:extLst>
              <a:ext uri="{FF2B5EF4-FFF2-40B4-BE49-F238E27FC236}">
                <a16:creationId xmlns:a16="http://schemas.microsoft.com/office/drawing/2014/main" id="{523779FE-4CA7-4773-A5DC-82F4B627D1DC}"/>
              </a:ext>
            </a:extLst>
          </p:cNvPr>
          <p:cNvCxnSpPr>
            <a:cxnSpLocks/>
          </p:cNvCxnSpPr>
          <p:nvPr/>
        </p:nvCxnSpPr>
        <p:spPr>
          <a:xfrm flipV="1">
            <a:off x="6389202" y="2532669"/>
            <a:ext cx="0" cy="411987"/>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Dataset Overview</a:t>
            </a:r>
            <a:endParaRPr sz="3000" dirty="0"/>
          </a:p>
        </p:txBody>
      </p:sp>
      <p:sp>
        <p:nvSpPr>
          <p:cNvPr id="161" name="Google Shape;161;p29"/>
          <p:cNvSpPr txBox="1">
            <a:spLocks noGrp="1"/>
          </p:cNvSpPr>
          <p:nvPr>
            <p:ph type="subTitle" idx="1"/>
          </p:nvPr>
        </p:nvSpPr>
        <p:spPr>
          <a:xfrm>
            <a:off x="698810" y="1082525"/>
            <a:ext cx="3873190" cy="972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1800" b="1" u="sng" dirty="0">
                <a:latin typeface="Rajdhani"/>
                <a:cs typeface="Rajdhani"/>
                <a:sym typeface="Rajdhani"/>
              </a:rPr>
              <a:t>Nonvoters Survey Question Subjects</a:t>
            </a:r>
            <a:endParaRPr sz="1800" b="1" u="sng" dirty="0">
              <a:latin typeface="Rajdhani"/>
              <a:cs typeface="Rajdhani"/>
              <a:sym typeface="Rajdhani"/>
            </a:endParaRPr>
          </a:p>
        </p:txBody>
      </p:sp>
      <p:cxnSp>
        <p:nvCxnSpPr>
          <p:cNvPr id="167" name="Google Shape;167;p29"/>
          <p:cNvCxnSpPr>
            <a:cxnSpLocks/>
          </p:cNvCxnSpPr>
          <p:nvPr/>
        </p:nvCxnSpPr>
        <p:spPr>
          <a:xfrm>
            <a:off x="815418" y="1266075"/>
            <a:ext cx="0" cy="408494"/>
          </a:xfrm>
          <a:prstGeom prst="straightConnector1">
            <a:avLst/>
          </a:prstGeom>
          <a:noFill/>
          <a:ln w="19050" cap="flat" cmpd="sng">
            <a:solidFill>
              <a:schemeClr val="lt2"/>
            </a:solidFill>
            <a:prstDash val="solid"/>
            <a:round/>
            <a:headEnd type="oval" w="med" len="med"/>
            <a:tailEnd type="oval" w="med" len="med"/>
          </a:ln>
        </p:spPr>
      </p:cxnSp>
      <p:sp>
        <p:nvSpPr>
          <p:cNvPr id="6" name="TextBox 5">
            <a:extLst>
              <a:ext uri="{FF2B5EF4-FFF2-40B4-BE49-F238E27FC236}">
                <a16:creationId xmlns:a16="http://schemas.microsoft.com/office/drawing/2014/main" id="{404DE29A-B478-44C5-A0AA-9BE613ABE63C}"/>
              </a:ext>
            </a:extLst>
          </p:cNvPr>
          <p:cNvSpPr txBox="1"/>
          <p:nvPr/>
        </p:nvSpPr>
        <p:spPr>
          <a:xfrm>
            <a:off x="1020451" y="1640180"/>
            <a:ext cx="5429839" cy="1384995"/>
          </a:xfrm>
          <a:prstGeom prst="rect">
            <a:avLst/>
          </a:prstGeom>
          <a:noFill/>
        </p:spPr>
        <p:txBody>
          <a:bodyPr wrap="square" rtlCol="0">
            <a:spAutoFit/>
          </a:bodyPr>
          <a:lstStyle/>
          <a:p>
            <a:pPr marL="285750" indent="-285750">
              <a:buClr>
                <a:schemeClr val="tx2"/>
              </a:buClr>
              <a:buFont typeface="Wingdings" panose="05000000000000000000" pitchFamily="2" charset="2"/>
              <a:buChar char="Ø"/>
            </a:pPr>
            <a:r>
              <a:rPr lang="en-US" dirty="0">
                <a:solidFill>
                  <a:schemeClr val="lt2"/>
                </a:solidFill>
                <a:latin typeface="Fira Sans Condensed Light"/>
                <a:cs typeface="Rajdhani"/>
                <a:sym typeface="Rajdhani"/>
              </a:rPr>
              <a:t>What </a:t>
            </a:r>
            <a:r>
              <a:rPr lang="en-US" dirty="0">
                <a:solidFill>
                  <a:schemeClr val="lt2"/>
                </a:solidFill>
                <a:latin typeface="Fira Sans Condensed Light"/>
                <a:cs typeface="Rajdhani"/>
                <a:sym typeface="Fira Sans Condensed Light"/>
              </a:rPr>
              <a:t>it</a:t>
            </a:r>
            <a:r>
              <a:rPr lang="en-US" dirty="0">
                <a:solidFill>
                  <a:schemeClr val="lt2"/>
                </a:solidFill>
                <a:latin typeface="Fira Sans Condensed Light"/>
                <a:cs typeface="Rajdhani"/>
                <a:sym typeface="Rajdhani"/>
              </a:rPr>
              <a:t> means to be a good American</a:t>
            </a:r>
          </a:p>
          <a:p>
            <a:pPr marL="285750" indent="-285750">
              <a:buClr>
                <a:schemeClr val="tx2"/>
              </a:buClr>
              <a:buFont typeface="Wingdings" panose="05000000000000000000" pitchFamily="2" charset="2"/>
              <a:buChar char="Ø"/>
            </a:pPr>
            <a:r>
              <a:rPr lang="en-US" dirty="0">
                <a:solidFill>
                  <a:schemeClr val="lt2"/>
                </a:solidFill>
                <a:latin typeface="Fira Sans Condensed Light"/>
                <a:cs typeface="Rajdhani"/>
                <a:sym typeface="Rajdhani"/>
              </a:rPr>
              <a:t>Level of agreeance towards systemic racism statements</a:t>
            </a:r>
          </a:p>
          <a:p>
            <a:pPr marL="285750" indent="-285750">
              <a:buClr>
                <a:schemeClr val="tx2"/>
              </a:buClr>
              <a:buFont typeface="Wingdings" panose="05000000000000000000" pitchFamily="2" charset="2"/>
              <a:buChar char="Ø"/>
            </a:pPr>
            <a:r>
              <a:rPr lang="en-US" dirty="0">
                <a:solidFill>
                  <a:schemeClr val="lt2"/>
                </a:solidFill>
                <a:latin typeface="Fira Sans Condensed Light"/>
                <a:cs typeface="Rajdhani"/>
                <a:sym typeface="Rajdhani"/>
              </a:rPr>
              <a:t>Faith (or lack thereof) in the US Government</a:t>
            </a:r>
          </a:p>
          <a:p>
            <a:pPr marL="285750" indent="-285750">
              <a:buClr>
                <a:schemeClr val="tx2"/>
              </a:buClr>
              <a:buFont typeface="Wingdings" panose="05000000000000000000" pitchFamily="2" charset="2"/>
              <a:buChar char="Ø"/>
            </a:pPr>
            <a:r>
              <a:rPr lang="en-US" dirty="0">
                <a:solidFill>
                  <a:schemeClr val="lt2"/>
                </a:solidFill>
                <a:latin typeface="Fira Sans Condensed Light"/>
                <a:cs typeface="Rajdhani"/>
                <a:sym typeface="Rajdhani"/>
              </a:rPr>
              <a:t>How affected one feels by government policy making</a:t>
            </a:r>
          </a:p>
          <a:p>
            <a:pPr marL="285750" indent="-285750">
              <a:buClr>
                <a:schemeClr val="tx2"/>
              </a:buClr>
              <a:buFont typeface="Wingdings" panose="05000000000000000000" pitchFamily="2" charset="2"/>
              <a:buChar char="Ø"/>
            </a:pPr>
            <a:r>
              <a:rPr lang="en-US" dirty="0">
                <a:solidFill>
                  <a:schemeClr val="lt2"/>
                </a:solidFill>
                <a:latin typeface="Fira Sans Condensed Light"/>
                <a:cs typeface="Rajdhani"/>
                <a:sym typeface="Rajdhani"/>
              </a:rPr>
              <a:t>Thoughts on voting, and past voting actions</a:t>
            </a:r>
          </a:p>
          <a:p>
            <a:pPr marL="285750" indent="-285750">
              <a:buClr>
                <a:schemeClr val="tx2"/>
              </a:buClr>
              <a:buFont typeface="Wingdings" panose="05000000000000000000" pitchFamily="2" charset="2"/>
              <a:buChar char="Ø"/>
            </a:pPr>
            <a:r>
              <a:rPr lang="en-US" dirty="0">
                <a:solidFill>
                  <a:schemeClr val="lt2"/>
                </a:solidFill>
                <a:latin typeface="Fira Sans Condensed Light"/>
                <a:cs typeface="Rajdhani"/>
                <a:sym typeface="Rajdhani"/>
              </a:rPr>
              <a:t>Demographic information</a:t>
            </a:r>
          </a:p>
        </p:txBody>
      </p:sp>
      <p:sp>
        <p:nvSpPr>
          <p:cNvPr id="15" name="Google Shape;161;p29">
            <a:extLst>
              <a:ext uri="{FF2B5EF4-FFF2-40B4-BE49-F238E27FC236}">
                <a16:creationId xmlns:a16="http://schemas.microsoft.com/office/drawing/2014/main" id="{49DF0641-401F-4DCF-B311-8488FD17C353}"/>
              </a:ext>
            </a:extLst>
          </p:cNvPr>
          <p:cNvSpPr txBox="1">
            <a:spLocks/>
          </p:cNvSpPr>
          <p:nvPr/>
        </p:nvSpPr>
        <p:spPr>
          <a:xfrm>
            <a:off x="875541" y="3029688"/>
            <a:ext cx="2131594" cy="4914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lgn="l">
              <a:spcAft>
                <a:spcPts val="1600"/>
              </a:spcAft>
            </a:pPr>
            <a:r>
              <a:rPr lang="en-US" sz="1800" b="1" u="sng" dirty="0">
                <a:latin typeface="Rajdhani"/>
                <a:cs typeface="Rajdhani"/>
                <a:sym typeface="Rajdhani"/>
              </a:rPr>
              <a:t>Dataset Structure</a:t>
            </a:r>
          </a:p>
        </p:txBody>
      </p:sp>
      <p:cxnSp>
        <p:nvCxnSpPr>
          <p:cNvPr id="16" name="Google Shape;167;p29">
            <a:extLst>
              <a:ext uri="{FF2B5EF4-FFF2-40B4-BE49-F238E27FC236}">
                <a16:creationId xmlns:a16="http://schemas.microsoft.com/office/drawing/2014/main" id="{686B6450-0A43-431B-9F8C-D9B1B63578F1}"/>
              </a:ext>
            </a:extLst>
          </p:cNvPr>
          <p:cNvCxnSpPr>
            <a:cxnSpLocks/>
          </p:cNvCxnSpPr>
          <p:nvPr/>
        </p:nvCxnSpPr>
        <p:spPr>
          <a:xfrm>
            <a:off x="836608" y="2987837"/>
            <a:ext cx="0" cy="408494"/>
          </a:xfrm>
          <a:prstGeom prst="straightConnector1">
            <a:avLst/>
          </a:prstGeom>
          <a:noFill/>
          <a:ln w="19050" cap="flat" cmpd="sng">
            <a:solidFill>
              <a:schemeClr val="lt2"/>
            </a:solidFill>
            <a:prstDash val="solid"/>
            <a:round/>
            <a:headEnd type="oval" w="med" len="med"/>
            <a:tailEnd type="oval" w="med" len="med"/>
          </a:ln>
        </p:spPr>
      </p:cxnSp>
      <p:sp>
        <p:nvSpPr>
          <p:cNvPr id="19" name="TextBox 18">
            <a:extLst>
              <a:ext uri="{FF2B5EF4-FFF2-40B4-BE49-F238E27FC236}">
                <a16:creationId xmlns:a16="http://schemas.microsoft.com/office/drawing/2014/main" id="{69D43504-1318-4DEE-A747-F4000C6808F7}"/>
              </a:ext>
            </a:extLst>
          </p:cNvPr>
          <p:cNvSpPr txBox="1"/>
          <p:nvPr/>
        </p:nvSpPr>
        <p:spPr>
          <a:xfrm>
            <a:off x="1020452" y="3323787"/>
            <a:ext cx="3414860" cy="523220"/>
          </a:xfrm>
          <a:prstGeom prst="rect">
            <a:avLst/>
          </a:prstGeom>
          <a:noFill/>
        </p:spPr>
        <p:txBody>
          <a:bodyPr wrap="square" rtlCol="0">
            <a:spAutoFit/>
          </a:bodyPr>
          <a:lstStyle/>
          <a:p>
            <a:pPr marL="285750" indent="-285750">
              <a:buClr>
                <a:schemeClr val="tx2"/>
              </a:buClr>
              <a:buFont typeface="Wingdings" panose="05000000000000000000" pitchFamily="2" charset="2"/>
              <a:buChar char="Ø"/>
            </a:pPr>
            <a:r>
              <a:rPr lang="en-US" dirty="0">
                <a:solidFill>
                  <a:schemeClr val="lt2"/>
                </a:solidFill>
                <a:latin typeface="Fira Sans Condensed Light"/>
                <a:cs typeface="Rajdhani"/>
                <a:sym typeface="Rajdhani"/>
              </a:rPr>
              <a:t>5,836 observations</a:t>
            </a:r>
          </a:p>
          <a:p>
            <a:pPr marL="285750" indent="-285750">
              <a:buClr>
                <a:schemeClr val="tx2"/>
              </a:buClr>
              <a:buFont typeface="Wingdings" panose="05000000000000000000" pitchFamily="2" charset="2"/>
              <a:buChar char="Ø"/>
            </a:pPr>
            <a:r>
              <a:rPr lang="en-US" dirty="0">
                <a:solidFill>
                  <a:schemeClr val="lt2"/>
                </a:solidFill>
                <a:latin typeface="Fira Sans Condensed Light"/>
                <a:cs typeface="Rajdhani"/>
                <a:sym typeface="Rajdhani"/>
              </a:rPr>
              <a:t>199 features – all categorical</a:t>
            </a:r>
          </a:p>
        </p:txBody>
      </p:sp>
      <p:sp>
        <p:nvSpPr>
          <p:cNvPr id="20" name="Google Shape;161;p29">
            <a:extLst>
              <a:ext uri="{FF2B5EF4-FFF2-40B4-BE49-F238E27FC236}">
                <a16:creationId xmlns:a16="http://schemas.microsoft.com/office/drawing/2014/main" id="{227085DE-D3F4-40AB-A209-1F230DA94FC3}"/>
              </a:ext>
            </a:extLst>
          </p:cNvPr>
          <p:cNvSpPr txBox="1">
            <a:spLocks/>
          </p:cNvSpPr>
          <p:nvPr/>
        </p:nvSpPr>
        <p:spPr>
          <a:xfrm>
            <a:off x="836608" y="3873866"/>
            <a:ext cx="2131594" cy="49149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lgn="l">
              <a:spcAft>
                <a:spcPts val="1600"/>
              </a:spcAft>
            </a:pPr>
            <a:r>
              <a:rPr lang="en-US" sz="1800" b="1" u="sng" dirty="0">
                <a:latin typeface="Rajdhani"/>
                <a:cs typeface="Rajdhani"/>
                <a:sym typeface="Rajdhani"/>
              </a:rPr>
              <a:t>Target Feature</a:t>
            </a:r>
          </a:p>
        </p:txBody>
      </p:sp>
      <p:cxnSp>
        <p:nvCxnSpPr>
          <p:cNvPr id="21" name="Google Shape;167;p29">
            <a:extLst>
              <a:ext uri="{FF2B5EF4-FFF2-40B4-BE49-F238E27FC236}">
                <a16:creationId xmlns:a16="http://schemas.microsoft.com/office/drawing/2014/main" id="{703E6B4E-87AB-4EF3-9F13-67389E112F5A}"/>
              </a:ext>
            </a:extLst>
          </p:cNvPr>
          <p:cNvCxnSpPr>
            <a:cxnSpLocks/>
          </p:cNvCxnSpPr>
          <p:nvPr/>
        </p:nvCxnSpPr>
        <p:spPr>
          <a:xfrm>
            <a:off x="797675" y="3832015"/>
            <a:ext cx="0" cy="408494"/>
          </a:xfrm>
          <a:prstGeom prst="straightConnector1">
            <a:avLst/>
          </a:prstGeom>
          <a:noFill/>
          <a:ln w="19050" cap="flat" cmpd="sng">
            <a:solidFill>
              <a:schemeClr val="lt2"/>
            </a:solidFill>
            <a:prstDash val="solid"/>
            <a:round/>
            <a:headEnd type="oval" w="med" len="med"/>
            <a:tailEnd type="oval" w="med" len="med"/>
          </a:ln>
        </p:spPr>
      </p:cxnSp>
      <p:sp>
        <p:nvSpPr>
          <p:cNvPr id="25" name="TextBox 24">
            <a:extLst>
              <a:ext uri="{FF2B5EF4-FFF2-40B4-BE49-F238E27FC236}">
                <a16:creationId xmlns:a16="http://schemas.microsoft.com/office/drawing/2014/main" id="{8EE000F0-4BAB-4BF4-98D8-865678E83F61}"/>
              </a:ext>
            </a:extLst>
          </p:cNvPr>
          <p:cNvSpPr txBox="1"/>
          <p:nvPr/>
        </p:nvSpPr>
        <p:spPr>
          <a:xfrm>
            <a:off x="1020451" y="4189393"/>
            <a:ext cx="5483496" cy="954107"/>
          </a:xfrm>
          <a:prstGeom prst="rect">
            <a:avLst/>
          </a:prstGeom>
          <a:noFill/>
        </p:spPr>
        <p:txBody>
          <a:bodyPr wrap="square" rtlCol="0">
            <a:spAutoFit/>
          </a:bodyPr>
          <a:lstStyle/>
          <a:p>
            <a:pPr marL="285750" indent="-285750">
              <a:buClr>
                <a:schemeClr val="tx2"/>
              </a:buClr>
              <a:buFont typeface="Wingdings" panose="05000000000000000000" pitchFamily="2" charset="2"/>
              <a:buChar char="Ø"/>
            </a:pPr>
            <a:r>
              <a:rPr lang="en-US" dirty="0">
                <a:solidFill>
                  <a:schemeClr val="lt2"/>
                </a:solidFill>
                <a:latin typeface="Fira Sans Condensed Light"/>
                <a:cs typeface="Rajdhani"/>
                <a:sym typeface="Rajdhani"/>
              </a:rPr>
              <a:t>Question 23 – “Which presidential candidate are you planning to support?”</a:t>
            </a:r>
          </a:p>
          <a:p>
            <a:pPr marL="285750" indent="-285750">
              <a:buClr>
                <a:schemeClr val="tx2"/>
              </a:buClr>
              <a:buFont typeface="Wingdings" panose="05000000000000000000" pitchFamily="2" charset="2"/>
              <a:buChar char="Ø"/>
            </a:pPr>
            <a:r>
              <a:rPr lang="en-US" dirty="0">
                <a:solidFill>
                  <a:schemeClr val="lt2"/>
                </a:solidFill>
                <a:latin typeface="Fira Sans Condensed Light"/>
                <a:cs typeface="Rajdhani"/>
                <a:sym typeface="Rajdhani"/>
              </a:rPr>
              <a:t>Possible answers: “Donald Trump”, “Joe Biden”, “Unsure”</a:t>
            </a:r>
          </a:p>
          <a:p>
            <a:pPr lvl="8"/>
            <a:endParaRPr lang="en-US" dirty="0">
              <a:solidFill>
                <a:schemeClr val="lt2"/>
              </a:solidFill>
              <a:latin typeface="Fira Sans Condensed Light"/>
              <a:cs typeface="Rajdhani"/>
              <a:sym typeface="Rajdhani"/>
            </a:endParaRPr>
          </a:p>
        </p:txBody>
      </p:sp>
      <p:pic>
        <p:nvPicPr>
          <p:cNvPr id="1028" name="Picture 4" descr="Auditing Culture: Employee Surveys">
            <a:extLst>
              <a:ext uri="{FF2B5EF4-FFF2-40B4-BE49-F238E27FC236}">
                <a16:creationId xmlns:a16="http://schemas.microsoft.com/office/drawing/2014/main" id="{9083A405-F279-4A0C-9A29-7BABDDF873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03128" y="2029394"/>
            <a:ext cx="2304264" cy="15534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01466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0" y="969749"/>
            <a:ext cx="4647414"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EDA &amp; Preprocessing</a:t>
            </a:r>
            <a:endParaRPr dirty="0"/>
          </a:p>
        </p:txBody>
      </p:sp>
      <p:sp>
        <p:nvSpPr>
          <p:cNvPr id="176" name="Google Shape;176;p30"/>
          <p:cNvSpPr txBox="1">
            <a:spLocks noGrp="1"/>
          </p:cNvSpPr>
          <p:nvPr>
            <p:ph type="title" idx="2"/>
          </p:nvPr>
        </p:nvSpPr>
        <p:spPr>
          <a:xfrm>
            <a:off x="4849169" y="1001125"/>
            <a:ext cx="2202079"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03</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988708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0" y="969749"/>
            <a:ext cx="4647414"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Modeling</a:t>
            </a:r>
            <a:endParaRPr dirty="0"/>
          </a:p>
        </p:txBody>
      </p:sp>
      <p:sp>
        <p:nvSpPr>
          <p:cNvPr id="176" name="Google Shape;176;p30"/>
          <p:cNvSpPr txBox="1">
            <a:spLocks noGrp="1"/>
          </p:cNvSpPr>
          <p:nvPr>
            <p:ph type="title" idx="2"/>
          </p:nvPr>
        </p:nvSpPr>
        <p:spPr>
          <a:xfrm>
            <a:off x="4849170" y="1001125"/>
            <a:ext cx="2131378"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04</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2357881678"/>
      </p:ext>
    </p:extLst>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TotalTime>
  <Words>1142</Words>
  <Application>Microsoft Office PowerPoint</Application>
  <PresentationFormat>On-screen Show (16:9)</PresentationFormat>
  <Paragraphs>220</Paragraphs>
  <Slides>46</Slides>
  <Notes>46</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46</vt:i4>
      </vt:variant>
    </vt:vector>
  </HeadingPairs>
  <TitlesOfParts>
    <vt:vector size="61" baseType="lpstr">
      <vt:lpstr>Amatic SC</vt:lpstr>
      <vt:lpstr>Proxima Nova Semibold</vt:lpstr>
      <vt:lpstr>Calibri</vt:lpstr>
      <vt:lpstr>Fira Sans Condensed</vt:lpstr>
      <vt:lpstr>Arial</vt:lpstr>
      <vt:lpstr>Roboto Medium</vt:lpstr>
      <vt:lpstr>Advent Pro Light</vt:lpstr>
      <vt:lpstr>Rajdhani</vt:lpstr>
      <vt:lpstr>Wingdings</vt:lpstr>
      <vt:lpstr>Josefin Slab</vt:lpstr>
      <vt:lpstr>Anton</vt:lpstr>
      <vt:lpstr>Fira Sans Condensed Light</vt:lpstr>
      <vt:lpstr>Proxima Nova</vt:lpstr>
      <vt:lpstr>Ai Tech Agency by Slidesgo</vt:lpstr>
      <vt:lpstr>Slidesgo Final Pages</vt:lpstr>
      <vt:lpstr>Voter Prediction</vt:lpstr>
      <vt:lpstr>Introduction</vt:lpstr>
      <vt:lpstr>Introduction</vt:lpstr>
      <vt:lpstr>Project Overview</vt:lpstr>
      <vt:lpstr>Dataset Overview</vt:lpstr>
      <vt:lpstr>Dataset Source</vt:lpstr>
      <vt:lpstr>Dataset Overview</vt:lpstr>
      <vt:lpstr>EDA &amp; Preprocessing</vt:lpstr>
      <vt:lpstr>Modeling</vt:lpstr>
      <vt:lpstr>Results</vt:lpstr>
      <vt:lpstr>Conclusion</vt:lpstr>
      <vt:lpstr>OUR EVOLUTION</vt:lpstr>
      <vt:lpstr>WHAT DO WE DO?</vt:lpstr>
      <vt:lpstr>HOW DO WE DO IT?</vt:lpstr>
      <vt:lpstr>WHAT DO WE OFFER?</vt:lpstr>
      <vt:lpstr>OUR CLIENTS</vt:lpstr>
      <vt:lpstr>WHAT DO THEY SAY ABOUT US?</vt:lpstr>
      <vt:lpstr>CASE STUDIES</vt:lpstr>
      <vt:lpstr>AWESOME WORDS</vt:lpstr>
      <vt:lpstr>A PICTURE ALWAYS REINFORCES THE CONCEPT</vt:lpstr>
      <vt:lpstr>333,000,000+</vt:lpstr>
      <vt:lpstr>COUNTRIES WHERE IT’S BEING IMPLEMENTED</vt:lpstr>
      <vt:lpstr>OUR GROWTH</vt:lpstr>
      <vt:lpstr>OUR PROGRESS</vt:lpstr>
      <vt:lpstr>MEET THE TEAM</vt:lpstr>
      <vt:lpstr>SOFTWARE DESKTOP</vt:lpstr>
      <vt:lpstr>MOBILE APP</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TECH AGENCY</dc:title>
  <dc:creator>Bradley Reardon</dc:creator>
  <cp:lastModifiedBy>Bradley Reardon</cp:lastModifiedBy>
  <cp:revision>10</cp:revision>
  <dcterms:modified xsi:type="dcterms:W3CDTF">2021-04-30T00:17:21Z</dcterms:modified>
</cp:coreProperties>
</file>